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9" r:id="rId3"/>
    <p:sldId id="337" r:id="rId4"/>
    <p:sldId id="331" r:id="rId5"/>
    <p:sldId id="285" r:id="rId6"/>
    <p:sldId id="271" r:id="rId7"/>
    <p:sldId id="273" r:id="rId8"/>
    <p:sldId id="276" r:id="rId9"/>
    <p:sldId id="287" r:id="rId10"/>
    <p:sldId id="274" r:id="rId11"/>
    <p:sldId id="340" r:id="rId12"/>
    <p:sldId id="302" r:id="rId13"/>
    <p:sldId id="338" r:id="rId14"/>
    <p:sldId id="339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55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74DA3-B68B-47E7-8829-B59F131B0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75874D7-13CC-48B3-97AB-20E0B5CD6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7C3ACA-857C-4C28-B456-D04877FA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A5FA7C-9A38-48CC-9996-225CD026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23BA9-9203-49AD-AFBE-673AB064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C0392-8610-422C-830C-8B80C020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41F510-9F6D-4B94-A32D-E4FE2A39F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8D8FD8-C1AE-4E29-B82B-10DDC8C1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9F3FF9-56B3-4C6D-9674-1A34918A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335D-AE43-471A-9649-49B223BA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9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ADAB41-6E57-4294-9A18-C309851EE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F43B34-4104-48D1-B3B7-4B1FC815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EE5A8-D4C9-4E79-A44A-6BCDA743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1884D-17F1-45E8-84F9-6A1D8FD5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850A0A-EC67-4B4B-8E89-E3DEEA7C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4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E7772-4D85-4FE6-BFB7-F48D50BA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388818-7F10-43D2-8567-A9235AA24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4DDF8-C7E5-4554-8CEB-1F03C0C1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83967-7879-479A-9927-F7F0AB23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A324B-0919-45B0-B3F8-F80EB577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2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CDDFC-55C5-4EBB-9903-E63E8726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3BB36-8A89-4FAE-AAA0-744125300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CB102D-7A2C-49F1-AA7E-CA4DD7ED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54BFB2-F5F2-4CE7-956E-9C92EF4F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FB1727-A96E-4750-A561-4D1112FD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4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AEE16-8002-4420-BB12-1A173FDB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40296A-0568-423E-88B7-35CABD795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C42E31-6361-4476-85D7-BFA24C669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E46959-532E-4BB0-961D-200C1A73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E6247A-D680-42CE-8DF1-E4815F9A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EE6372-09E5-4A15-8F1E-B0AAC73E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8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F525A-B04F-42DD-B548-D8959B704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35FEDF-6C0E-4D94-A241-E269187DD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35B445-BE6A-49ED-9B1F-1E2AA4756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1CA5BD-341C-425E-B4F7-B707BA4F6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903C29-B18E-4596-A7E6-6E6155EC7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A32686-25B2-4550-A3BE-4286F275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0480FE-525D-44DA-9658-AA998DB8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CABAEB-1F74-49D2-A152-7D0A7DF9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26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7D9CB-455C-4C05-9B10-1B629E52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5E133D-740C-4E89-9F11-25C87381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23C692-CA01-4283-AB1E-ABFBE7F3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F236A0-7CAB-4ABF-91A9-3A46549D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6345E0-365F-40FC-9A2C-2A4D78D9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C5780B-9C33-46E3-AD06-B1BE361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CD64D9-0AF9-4CC4-9537-ABDD948A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7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2E618-92F5-4DEC-A00E-D395BD6D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B7919F-AFCF-4CF3-B2B7-1B60B4B4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CC5872-F0DA-4FA0-8B3E-89FAE5848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008D8-F5A4-4DC0-AFDD-30726FA8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1C83C3-F2A0-4D12-A351-0F9E001B2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A1AEA6-117F-440F-A056-0B1B0A7D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1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75161-9E3C-48BB-B053-23BB4D92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3F9CBA-7B42-4E22-96B2-9AF6052CD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202C56-8597-4D4F-90BF-5BDE34A6B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C76CF5-C5C0-48DA-B184-AE51A3C8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C32F5-49EA-47F5-807D-B2E70FC5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19BE27-C2DC-46A9-B865-054FFEC5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19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E8A1A5-D01E-43B5-BC51-1D82079D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B0FB9F-8529-4A49-8C61-159E3BAB0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69355-3D85-445E-8D0C-CC5B9E441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E1B3-9B75-454A-AC02-A9985E59F2BB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9CF04-833F-40F9-BD65-E62832D9E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4D855-4266-4F4C-B345-7F29E236F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65121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比をかんたんにする方法その</a:t>
            </a:r>
            <a:r>
              <a:rPr lang="en-US" altLang="ja-JP" sz="5400" b="1" dirty="0">
                <a:solidFill>
                  <a:schemeClr val="accent1"/>
                </a:solidFill>
              </a:rPr>
              <a:t>1</a:t>
            </a:r>
            <a:endParaRPr lang="ja-JP" alt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065655" y="2322383"/>
            <a:ext cx="53061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40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50</a:t>
            </a:r>
            <a:r>
              <a:rPr lang="ja-JP" altLang="en-US" sz="88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16A31-7BD5-43E7-ABF9-19F91142F60B}"/>
              </a:ext>
            </a:extLst>
          </p:cNvPr>
          <p:cNvSpPr txBox="1"/>
          <p:nvPr/>
        </p:nvSpPr>
        <p:spPr>
          <a:xfrm>
            <a:off x="6959738" y="2322383"/>
            <a:ext cx="28441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</a:t>
            </a:r>
            <a:endParaRPr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1949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1374952" y="37855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986105" y="560036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3530524" y="405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1374952" y="45176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674325" y="37855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674325" y="45176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946824" y="410216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40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4488378" y="5473019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4258025" y="368839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4258026" y="442046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4829898" y="400496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560D3EE-0F56-495B-BC8E-700DD079C27D}"/>
              </a:ext>
            </a:extLst>
          </p:cNvPr>
          <p:cNvGrpSpPr/>
          <p:nvPr/>
        </p:nvGrpSpPr>
        <p:grpSpPr>
          <a:xfrm>
            <a:off x="5514374" y="3673504"/>
            <a:ext cx="1034039" cy="1569660"/>
            <a:chOff x="5514374" y="3673504"/>
            <a:chExt cx="1034039" cy="1569660"/>
          </a:xfrm>
        </p:grpSpPr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5557399" y="4420468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5514374" y="3673504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9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</p:grp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4630461" y="5574629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2965890" y="2950230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3751103" y="1273636"/>
            <a:ext cx="31975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454545"/>
                </a:solidFill>
                <a:latin typeface="“Lucida Grande”"/>
              </a:rPr>
              <a:t>方法その１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480178" y="1249049"/>
            <a:ext cx="35167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分数の場合</a:t>
            </a:r>
            <a:endParaRPr lang="ja-JP" altLang="en-US" sz="32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3512013" y="54730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1E6A31-73B1-473E-A713-A25E88E62349}"/>
              </a:ext>
            </a:extLst>
          </p:cNvPr>
          <p:cNvSpPr txBox="1"/>
          <p:nvPr/>
        </p:nvSpPr>
        <p:spPr>
          <a:xfrm>
            <a:off x="1880438" y="2038140"/>
            <a:ext cx="52158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通分してから考える</a:t>
            </a:r>
            <a:endParaRPr lang="ja-JP" altLang="en-US" sz="32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AB824A2-63D1-453E-8497-A3B481C2CFF7}"/>
              </a:ext>
            </a:extLst>
          </p:cNvPr>
          <p:cNvSpPr txBox="1"/>
          <p:nvPr/>
        </p:nvSpPr>
        <p:spPr>
          <a:xfrm>
            <a:off x="6352034" y="3443649"/>
            <a:ext cx="53282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×12</a:t>
            </a:r>
            <a:r>
              <a:rPr lang="ja-JP" altLang="en-US" sz="4400" b="1" dirty="0"/>
              <a:t>で分母をはずす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B55FB45-B634-4414-86F2-B532C6739AE1}"/>
              </a:ext>
            </a:extLst>
          </p:cNvPr>
          <p:cNvSpPr txBox="1"/>
          <p:nvPr/>
        </p:nvSpPr>
        <p:spPr>
          <a:xfrm>
            <a:off x="8262090" y="4585803"/>
            <a:ext cx="27997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が４と９</a:t>
            </a: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81436CC1-31EA-441F-A9CE-71378A5375D0}"/>
              </a:ext>
            </a:extLst>
          </p:cNvPr>
          <p:cNvGrpSpPr/>
          <p:nvPr/>
        </p:nvGrpSpPr>
        <p:grpSpPr>
          <a:xfrm>
            <a:off x="7462512" y="4163079"/>
            <a:ext cx="1034039" cy="1569660"/>
            <a:chOff x="5514374" y="3673504"/>
            <a:chExt cx="1034039" cy="1569660"/>
          </a:xfrm>
        </p:grpSpPr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CA6233B-2B5E-4EAD-B72F-323BE948EF79}"/>
                </a:ext>
              </a:extLst>
            </p:cNvPr>
            <p:cNvCxnSpPr>
              <a:cxnSpLocks/>
            </p:cNvCxnSpPr>
            <p:nvPr/>
          </p:nvCxnSpPr>
          <p:spPr>
            <a:xfrm>
              <a:off x="5557399" y="4420468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7AD6A68E-DCF6-4D9F-9490-B0DC031600C2}"/>
                </a:ext>
              </a:extLst>
            </p:cNvPr>
            <p:cNvSpPr txBox="1"/>
            <p:nvPr/>
          </p:nvSpPr>
          <p:spPr>
            <a:xfrm>
              <a:off x="5514374" y="3673504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1</a:t>
              </a:r>
            </a:p>
            <a:p>
              <a:r>
                <a:rPr lang="en-US" altLang="ja-JP" sz="4800" dirty="0"/>
                <a:t>12</a:t>
              </a:r>
              <a:endParaRPr lang="ja-JP" alt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175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5" grpId="0"/>
      <p:bldP spid="87" grpId="0"/>
      <p:bldP spid="91" grpId="0"/>
      <p:bldP spid="93" grpId="0"/>
      <p:bldP spid="106" grpId="0"/>
      <p:bldP spid="60" grpId="0"/>
      <p:bldP spid="64" grpId="0"/>
      <p:bldP spid="73" grpId="0"/>
      <p:bldP spid="49" grpId="0"/>
      <p:bldP spid="50" grpId="0"/>
      <p:bldP spid="51" grpId="0"/>
      <p:bldP spid="75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1357367" y="357607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5110623" y="568309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3512939" y="384864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1357367" y="43081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656740" y="357607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656740" y="43081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929239" y="389265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4612896" y="5555746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1940496" y="2734729"/>
            <a:ext cx="54438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の最小公倍数</a:t>
            </a:r>
            <a:r>
              <a:rPr lang="en-US" altLang="ja-JP" sz="4000" b="1" dirty="0"/>
              <a:t>12</a:t>
            </a:r>
            <a:endParaRPr lang="ja-JP" altLang="en-US" sz="4000" b="1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4754979" y="5657356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3738703" y="870228"/>
            <a:ext cx="31975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454545"/>
                </a:solidFill>
                <a:latin typeface="“Lucida Grande”"/>
              </a:rPr>
              <a:t>方法その２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467778" y="845641"/>
            <a:ext cx="35167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分数の場合</a:t>
            </a:r>
            <a:endParaRPr lang="ja-JP" altLang="en-US" sz="32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ED2107E-1143-409E-96D4-E32D2E73D28B}"/>
              </a:ext>
            </a:extLst>
          </p:cNvPr>
          <p:cNvSpPr txBox="1"/>
          <p:nvPr/>
        </p:nvSpPr>
        <p:spPr>
          <a:xfrm>
            <a:off x="4177496" y="347502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1</a:t>
            </a:r>
          </a:p>
          <a:p>
            <a:r>
              <a:rPr lang="ja-JP" altLang="en-US" sz="4800" dirty="0"/>
              <a:t> 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A06B6E-4F9F-4AF0-A146-4683D523FEB1}"/>
              </a:ext>
            </a:extLst>
          </p:cNvPr>
          <p:cNvSpPr txBox="1"/>
          <p:nvPr/>
        </p:nvSpPr>
        <p:spPr>
          <a:xfrm>
            <a:off x="6108997" y="382085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0818127-6B4A-48C2-AB22-769050AC7143}"/>
              </a:ext>
            </a:extLst>
          </p:cNvPr>
          <p:cNvSpPr txBox="1"/>
          <p:nvPr/>
        </p:nvSpPr>
        <p:spPr>
          <a:xfrm>
            <a:off x="6791059" y="350427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3</a:t>
            </a:r>
          </a:p>
          <a:p>
            <a:r>
              <a:rPr lang="en-US" altLang="ja-JP" sz="4800" dirty="0"/>
              <a:t> 4</a:t>
            </a:r>
            <a:endParaRPr lang="ja-JP" altLang="en-US" sz="4800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44F04D6-E1DF-45D8-A433-BAE0D534E3E8}"/>
              </a:ext>
            </a:extLst>
          </p:cNvPr>
          <p:cNvCxnSpPr>
            <a:cxnSpLocks/>
          </p:cNvCxnSpPr>
          <p:nvPr/>
        </p:nvCxnSpPr>
        <p:spPr>
          <a:xfrm>
            <a:off x="4238821" y="4226114"/>
            <a:ext cx="70149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1CB1435-3B0E-4288-A45B-ACE849C93CFA}"/>
              </a:ext>
            </a:extLst>
          </p:cNvPr>
          <p:cNvCxnSpPr>
            <a:cxnSpLocks/>
          </p:cNvCxnSpPr>
          <p:nvPr/>
        </p:nvCxnSpPr>
        <p:spPr>
          <a:xfrm>
            <a:off x="6938811" y="4218190"/>
            <a:ext cx="6716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0F07046-F6D0-4E17-9C79-7D4B9C87F094}"/>
              </a:ext>
            </a:extLst>
          </p:cNvPr>
          <p:cNvSpPr txBox="1"/>
          <p:nvPr/>
        </p:nvSpPr>
        <p:spPr>
          <a:xfrm>
            <a:off x="5346408" y="3812096"/>
            <a:ext cx="10340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1F0616-472D-4B12-9592-CE0692B2AF59}"/>
              </a:ext>
            </a:extLst>
          </p:cNvPr>
          <p:cNvSpPr txBox="1"/>
          <p:nvPr/>
        </p:nvSpPr>
        <p:spPr>
          <a:xfrm>
            <a:off x="4800445" y="384435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21A3DF1-046A-4140-8054-CECCD32E8AF0}"/>
              </a:ext>
            </a:extLst>
          </p:cNvPr>
          <p:cNvSpPr txBox="1"/>
          <p:nvPr/>
        </p:nvSpPr>
        <p:spPr>
          <a:xfrm>
            <a:off x="7498799" y="385379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3636531" y="55557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BDC956B4-070C-4FF2-A58A-437A608CD872}"/>
              </a:ext>
            </a:extLst>
          </p:cNvPr>
          <p:cNvCxnSpPr/>
          <p:nvPr/>
        </p:nvCxnSpPr>
        <p:spPr>
          <a:xfrm>
            <a:off x="5384065" y="3947318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AD87368-7A56-41D6-802D-24079090C39C}"/>
              </a:ext>
            </a:extLst>
          </p:cNvPr>
          <p:cNvCxnSpPr/>
          <p:nvPr/>
        </p:nvCxnSpPr>
        <p:spPr>
          <a:xfrm>
            <a:off x="6881639" y="4391484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25D455F-0590-448B-AE55-02267ABD5945}"/>
              </a:ext>
            </a:extLst>
          </p:cNvPr>
          <p:cNvCxnSpPr/>
          <p:nvPr/>
        </p:nvCxnSpPr>
        <p:spPr>
          <a:xfrm>
            <a:off x="8135703" y="4044373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1E6A31-73B1-473E-A713-A25E88E62349}"/>
              </a:ext>
            </a:extLst>
          </p:cNvPr>
          <p:cNvSpPr txBox="1"/>
          <p:nvPr/>
        </p:nvSpPr>
        <p:spPr>
          <a:xfrm>
            <a:off x="1467960" y="1836437"/>
            <a:ext cx="69798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分母の最小公倍数をかける</a:t>
            </a:r>
            <a:endParaRPr lang="ja-JP" altLang="en-US" sz="32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CB1FA31-3A48-4EE1-A09D-2D6C55B571D9}"/>
              </a:ext>
            </a:extLst>
          </p:cNvPr>
          <p:cNvSpPr txBox="1"/>
          <p:nvPr/>
        </p:nvSpPr>
        <p:spPr>
          <a:xfrm>
            <a:off x="8066579" y="3844014"/>
            <a:ext cx="10340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CB2C0BCF-E906-4D2E-98A7-C67786C99733}"/>
              </a:ext>
            </a:extLst>
          </p:cNvPr>
          <p:cNvCxnSpPr/>
          <p:nvPr/>
        </p:nvCxnSpPr>
        <p:spPr>
          <a:xfrm>
            <a:off x="4261212" y="4369270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96975A0-0906-4843-966F-F020329B644A}"/>
              </a:ext>
            </a:extLst>
          </p:cNvPr>
          <p:cNvSpPr txBox="1"/>
          <p:nvPr/>
        </p:nvSpPr>
        <p:spPr>
          <a:xfrm>
            <a:off x="5645806" y="3429000"/>
            <a:ext cx="5975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4</a:t>
            </a:r>
            <a:endParaRPr lang="ja-JP" altLang="en-US" sz="32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6B22BEC-B8D0-4EBB-A1AC-F17C9FB31F39}"/>
              </a:ext>
            </a:extLst>
          </p:cNvPr>
          <p:cNvSpPr txBox="1"/>
          <p:nvPr/>
        </p:nvSpPr>
        <p:spPr>
          <a:xfrm>
            <a:off x="8235710" y="3452986"/>
            <a:ext cx="492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3</a:t>
            </a:r>
            <a:endParaRPr lang="ja-JP" altLang="en-US" sz="3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25FA47F-F056-4E3E-B0B6-1A2B65F43F48}"/>
              </a:ext>
            </a:extLst>
          </p:cNvPr>
          <p:cNvSpPr txBox="1"/>
          <p:nvPr/>
        </p:nvSpPr>
        <p:spPr>
          <a:xfrm>
            <a:off x="7100243" y="4837813"/>
            <a:ext cx="5975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1</a:t>
            </a:r>
            <a:endParaRPr lang="ja-JP" altLang="en-US" sz="3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E8712EF-670B-43DB-9FF4-607C171B133B}"/>
              </a:ext>
            </a:extLst>
          </p:cNvPr>
          <p:cNvSpPr txBox="1"/>
          <p:nvPr/>
        </p:nvSpPr>
        <p:spPr>
          <a:xfrm>
            <a:off x="4394786" y="4737964"/>
            <a:ext cx="5975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1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7545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5" grpId="0"/>
      <p:bldP spid="87" grpId="0"/>
      <p:bldP spid="91" grpId="0"/>
      <p:bldP spid="93" grpId="0"/>
      <p:bldP spid="68" grpId="0"/>
      <p:bldP spid="73" grpId="0"/>
      <p:bldP spid="50" grpId="0"/>
      <p:bldP spid="51" grpId="0"/>
      <p:bldP spid="52" grpId="0"/>
      <p:bldP spid="53" grpId="0"/>
      <p:bldP spid="54" grpId="0"/>
      <p:bldP spid="62" grpId="0"/>
      <p:bldP spid="67" grpId="0"/>
      <p:bldP spid="72" grpId="0"/>
      <p:bldP spid="75" grpId="0"/>
      <p:bldP spid="44" grpId="0"/>
      <p:bldP spid="46" grpId="0"/>
      <p:bldP spid="47" grpId="0"/>
      <p:bldP spid="48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3848336" y="537003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6912827" y="573693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3848336" y="610210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5147709" y="537003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5147709" y="610210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4420208" y="568661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2631568" y="3558815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2631569" y="4290893"/>
            <a:ext cx="57187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3930942" y="4290893"/>
            <a:ext cx="45690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3203441" y="387539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3885503" y="3558815"/>
            <a:ext cx="5748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</a:p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4501621" y="38872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6576659" y="5739362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907308" y="1454160"/>
            <a:ext cx="500007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比の値を利用する</a:t>
            </a:r>
            <a:endParaRPr lang="ja-JP" altLang="en-US" sz="32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ED2107E-1143-409E-96D4-E32D2E73D28B}"/>
              </a:ext>
            </a:extLst>
          </p:cNvPr>
          <p:cNvSpPr txBox="1"/>
          <p:nvPr/>
        </p:nvSpPr>
        <p:spPr>
          <a:xfrm>
            <a:off x="5199293" y="3468886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A06B6E-4F9F-4AF0-A146-4683D523FEB1}"/>
              </a:ext>
            </a:extLst>
          </p:cNvPr>
          <p:cNvSpPr txBox="1"/>
          <p:nvPr/>
        </p:nvSpPr>
        <p:spPr>
          <a:xfrm>
            <a:off x="7130794" y="381471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44F04D6-E1DF-45D8-A433-BAE0D534E3E8}"/>
              </a:ext>
            </a:extLst>
          </p:cNvPr>
          <p:cNvCxnSpPr>
            <a:cxnSpLocks/>
          </p:cNvCxnSpPr>
          <p:nvPr/>
        </p:nvCxnSpPr>
        <p:spPr>
          <a:xfrm flipV="1">
            <a:off x="5222910" y="4212052"/>
            <a:ext cx="499055" cy="79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5112FC2-07A9-44DE-8E7F-AEADDAC50D92}"/>
              </a:ext>
            </a:extLst>
          </p:cNvPr>
          <p:cNvGrpSpPr/>
          <p:nvPr/>
        </p:nvGrpSpPr>
        <p:grpSpPr>
          <a:xfrm>
            <a:off x="7873839" y="3506062"/>
            <a:ext cx="1121959" cy="1569660"/>
            <a:chOff x="9314028" y="2876459"/>
            <a:chExt cx="1121959" cy="1569660"/>
          </a:xfrm>
        </p:grpSpPr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0818127-6B4A-48C2-AB22-769050AC7143}"/>
                </a:ext>
              </a:extLst>
            </p:cNvPr>
            <p:cNvSpPr txBox="1"/>
            <p:nvPr/>
          </p:nvSpPr>
          <p:spPr>
            <a:xfrm>
              <a:off x="9401948" y="2876459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</a:p>
            <a:p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01CB1435-3B0E-4288-A45B-ACE849C93CFA}"/>
                </a:ext>
              </a:extLst>
            </p:cNvPr>
            <p:cNvCxnSpPr>
              <a:cxnSpLocks/>
            </p:cNvCxnSpPr>
            <p:nvPr/>
          </p:nvCxnSpPr>
          <p:spPr>
            <a:xfrm>
              <a:off x="9314028" y="3590372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0F07046-F6D0-4E17-9C79-7D4B9C87F094}"/>
              </a:ext>
            </a:extLst>
          </p:cNvPr>
          <p:cNvSpPr txBox="1"/>
          <p:nvPr/>
        </p:nvSpPr>
        <p:spPr>
          <a:xfrm>
            <a:off x="6575733" y="3488712"/>
            <a:ext cx="5610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1F0616-472D-4B12-9592-CE0692B2AF59}"/>
              </a:ext>
            </a:extLst>
          </p:cNvPr>
          <p:cNvSpPr txBox="1"/>
          <p:nvPr/>
        </p:nvSpPr>
        <p:spPr>
          <a:xfrm>
            <a:off x="5822242" y="383821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5735592" y="570892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72DA84F-D950-4503-BEEA-2ACA7EA80D54}"/>
              </a:ext>
            </a:extLst>
          </p:cNvPr>
          <p:cNvCxnSpPr>
            <a:cxnSpLocks/>
          </p:cNvCxnSpPr>
          <p:nvPr/>
        </p:nvCxnSpPr>
        <p:spPr>
          <a:xfrm flipV="1">
            <a:off x="6549743" y="4221971"/>
            <a:ext cx="565507" cy="1289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9FD09E8-59ED-4916-997B-1790755B617A}"/>
              </a:ext>
            </a:extLst>
          </p:cNvPr>
          <p:cNvSpPr txBox="1"/>
          <p:nvPr/>
        </p:nvSpPr>
        <p:spPr>
          <a:xfrm>
            <a:off x="283847" y="3919139"/>
            <a:ext cx="21187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</a:t>
            </a:r>
            <a:endParaRPr lang="ja-JP" altLang="en-US" sz="32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932A1EE-71ED-42AA-91E1-DDFECC0BF418}"/>
              </a:ext>
            </a:extLst>
          </p:cNvPr>
          <p:cNvSpPr txBox="1"/>
          <p:nvPr/>
        </p:nvSpPr>
        <p:spPr>
          <a:xfrm>
            <a:off x="2466697" y="5672917"/>
            <a:ext cx="9113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</a:t>
            </a:r>
            <a:endParaRPr lang="ja-JP" altLang="en-US" sz="3200" b="1" dirty="0"/>
          </a:p>
        </p:txBody>
      </p:sp>
      <p:sp>
        <p:nvSpPr>
          <p:cNvPr id="37" name="矢印: 環状 36">
            <a:extLst>
              <a:ext uri="{FF2B5EF4-FFF2-40B4-BE49-F238E27FC236}">
                <a16:creationId xmlns:a16="http://schemas.microsoft.com/office/drawing/2014/main" id="{BF961568-DC1C-4C6F-B1F8-98236210F1C8}"/>
              </a:ext>
            </a:extLst>
          </p:cNvPr>
          <p:cNvSpPr/>
          <p:nvPr/>
        </p:nvSpPr>
        <p:spPr>
          <a:xfrm rot="20233771" flipV="1">
            <a:off x="10298124" y="2924681"/>
            <a:ext cx="700953" cy="86837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140036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矢印: 環状 37">
            <a:extLst>
              <a:ext uri="{FF2B5EF4-FFF2-40B4-BE49-F238E27FC236}">
                <a16:creationId xmlns:a16="http://schemas.microsoft.com/office/drawing/2014/main" id="{285AE238-E75A-4AD6-B482-39995A17FE3F}"/>
              </a:ext>
            </a:extLst>
          </p:cNvPr>
          <p:cNvSpPr/>
          <p:nvPr/>
        </p:nvSpPr>
        <p:spPr>
          <a:xfrm rot="9553141" flipV="1">
            <a:off x="9295732" y="2145327"/>
            <a:ext cx="789012" cy="86837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C6583E7-288D-4C9D-AF4D-85F35A5EC99A}"/>
              </a:ext>
            </a:extLst>
          </p:cNvPr>
          <p:cNvGrpSpPr/>
          <p:nvPr/>
        </p:nvGrpSpPr>
        <p:grpSpPr>
          <a:xfrm>
            <a:off x="9839214" y="2291637"/>
            <a:ext cx="1121959" cy="1569660"/>
            <a:chOff x="9314028" y="2876459"/>
            <a:chExt cx="1121959" cy="1569660"/>
          </a:xfrm>
        </p:grpSpPr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02D7915-2533-48A7-AC0D-0B7455A97D5A}"/>
                </a:ext>
              </a:extLst>
            </p:cNvPr>
            <p:cNvSpPr txBox="1"/>
            <p:nvPr/>
          </p:nvSpPr>
          <p:spPr>
            <a:xfrm>
              <a:off x="9401948" y="2876459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</a:t>
              </a:r>
            </a:p>
            <a:p>
              <a:r>
                <a:rPr lang="en-US" altLang="ja-JP" sz="4800" dirty="0"/>
                <a:t>9</a:t>
              </a:r>
              <a:endParaRPr lang="ja-JP" altLang="en-US" sz="4800" dirty="0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EA574027-8D67-4ABA-9CFE-9FCF91EA4315}"/>
                </a:ext>
              </a:extLst>
            </p:cNvPr>
            <p:cNvCxnSpPr>
              <a:cxnSpLocks/>
            </p:cNvCxnSpPr>
            <p:nvPr/>
          </p:nvCxnSpPr>
          <p:spPr>
            <a:xfrm>
              <a:off x="9314028" y="3590372"/>
              <a:ext cx="67164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AD690CE-2BB5-43F7-9D88-7545F69304A1}"/>
              </a:ext>
            </a:extLst>
          </p:cNvPr>
          <p:cNvGrpSpPr/>
          <p:nvPr/>
        </p:nvGrpSpPr>
        <p:grpSpPr>
          <a:xfrm>
            <a:off x="9125607" y="4659451"/>
            <a:ext cx="2232063" cy="1182221"/>
            <a:chOff x="8953130" y="4276111"/>
            <a:chExt cx="1542119" cy="1182221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30CD21A5-4940-4C77-B678-EB296D502DAB}"/>
                </a:ext>
              </a:extLst>
            </p:cNvPr>
            <p:cNvSpPr txBox="1"/>
            <p:nvPr/>
          </p:nvSpPr>
          <p:spPr>
            <a:xfrm>
              <a:off x="9280071" y="4350336"/>
              <a:ext cx="727501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/>
                <a:t>：</a:t>
              </a:r>
              <a:endParaRPr lang="ja-JP" altLang="en-US" sz="6600" b="1" dirty="0">
                <a:latin typeface="Brush Script Std" panose="03060802040607070404" pitchFamily="66" charset="0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2C6C3E9-AE7A-4A85-9EAC-950CF6FFB6DE}"/>
                </a:ext>
              </a:extLst>
            </p:cNvPr>
            <p:cNvSpPr txBox="1"/>
            <p:nvPr/>
          </p:nvSpPr>
          <p:spPr>
            <a:xfrm>
              <a:off x="8953130" y="4276111"/>
              <a:ext cx="154211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b="1" dirty="0"/>
                <a:t>4</a:t>
              </a:r>
              <a:r>
                <a:rPr lang="ja-JP" altLang="en-US" sz="6600" b="1" dirty="0"/>
                <a:t>　</a:t>
              </a:r>
              <a:r>
                <a:rPr lang="en-US" altLang="ja-JP" sz="6600" b="1" dirty="0"/>
                <a:t>9</a:t>
              </a:r>
              <a:endParaRPr lang="ja-JP" altLang="en-US" sz="6600" b="1" dirty="0"/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DB72DC6-F185-4079-A5B4-12D5A2AED558}"/>
              </a:ext>
            </a:extLst>
          </p:cNvPr>
          <p:cNvSpPr txBox="1"/>
          <p:nvPr/>
        </p:nvSpPr>
        <p:spPr>
          <a:xfrm>
            <a:off x="3676197" y="649979"/>
            <a:ext cx="31975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454545"/>
                </a:solidFill>
                <a:latin typeface="“Lucida Grande”"/>
              </a:rPr>
              <a:t>方法その三</a:t>
            </a:r>
            <a:endParaRPr lang="en-US" altLang="ja-JP" sz="4400" b="1" dirty="0">
              <a:solidFill>
                <a:srgbClr val="454545"/>
              </a:solidFill>
              <a:latin typeface="“Lucida Grande”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A2E6497-272C-461D-B719-1E4298ED8AF9}"/>
              </a:ext>
            </a:extLst>
          </p:cNvPr>
          <p:cNvSpPr txBox="1"/>
          <p:nvPr/>
        </p:nvSpPr>
        <p:spPr>
          <a:xfrm>
            <a:off x="405272" y="625392"/>
            <a:ext cx="35167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分数の場合</a:t>
            </a:r>
            <a:endParaRPr lang="ja-JP" altLang="en-US" sz="32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BD36AD2-BA0E-4281-88A9-D25FB0513D66}"/>
              </a:ext>
            </a:extLst>
          </p:cNvPr>
          <p:cNvSpPr txBox="1"/>
          <p:nvPr/>
        </p:nvSpPr>
        <p:spPr>
          <a:xfrm>
            <a:off x="9302255" y="1191612"/>
            <a:ext cx="21187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</a:t>
            </a:r>
            <a:endParaRPr lang="ja-JP" altLang="en-US" sz="3200" b="1" dirty="0"/>
          </a:p>
        </p:txBody>
      </p:sp>
      <p:sp>
        <p:nvSpPr>
          <p:cNvPr id="4" name="矢印: 左カーブ 3">
            <a:extLst>
              <a:ext uri="{FF2B5EF4-FFF2-40B4-BE49-F238E27FC236}">
                <a16:creationId xmlns:a16="http://schemas.microsoft.com/office/drawing/2014/main" id="{9C269054-20F5-4C9D-A212-E0510254F577}"/>
              </a:ext>
            </a:extLst>
          </p:cNvPr>
          <p:cNvSpPr/>
          <p:nvPr/>
        </p:nvSpPr>
        <p:spPr>
          <a:xfrm>
            <a:off x="11187195" y="2822871"/>
            <a:ext cx="731520" cy="22355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623E7F-743D-4506-887E-30AC1E341E87}"/>
              </a:ext>
            </a:extLst>
          </p:cNvPr>
          <p:cNvSpPr txBox="1"/>
          <p:nvPr/>
        </p:nvSpPr>
        <p:spPr>
          <a:xfrm>
            <a:off x="9125607" y="3680340"/>
            <a:ext cx="31975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比にもどす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6B37F6C-9D19-410D-8B78-6A8143541FB0}"/>
              </a:ext>
            </a:extLst>
          </p:cNvPr>
          <p:cNvSpPr txBox="1"/>
          <p:nvPr/>
        </p:nvSpPr>
        <p:spPr>
          <a:xfrm>
            <a:off x="1959033" y="207571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E460FC01-B4A1-4C09-8F2F-711882757717}"/>
              </a:ext>
            </a:extLst>
          </p:cNvPr>
          <p:cNvCxnSpPr>
            <a:cxnSpLocks/>
          </p:cNvCxnSpPr>
          <p:nvPr/>
        </p:nvCxnSpPr>
        <p:spPr>
          <a:xfrm>
            <a:off x="1959033" y="280779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BE3E999-79F9-40F2-BB9B-6268D0FE1EE5}"/>
              </a:ext>
            </a:extLst>
          </p:cNvPr>
          <p:cNvSpPr txBox="1"/>
          <p:nvPr/>
        </p:nvSpPr>
        <p:spPr>
          <a:xfrm>
            <a:off x="3258406" y="207571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AA0A7BE8-793C-449D-96E5-9B6285AAA056}"/>
              </a:ext>
            </a:extLst>
          </p:cNvPr>
          <p:cNvCxnSpPr>
            <a:cxnSpLocks/>
          </p:cNvCxnSpPr>
          <p:nvPr/>
        </p:nvCxnSpPr>
        <p:spPr>
          <a:xfrm>
            <a:off x="3258406" y="280779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D87759B-64D0-4382-9F17-56A27540EB95}"/>
              </a:ext>
            </a:extLst>
          </p:cNvPr>
          <p:cNvSpPr txBox="1"/>
          <p:nvPr/>
        </p:nvSpPr>
        <p:spPr>
          <a:xfrm>
            <a:off x="2530905" y="239229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7056963-7675-4A7B-A395-9D9058238749}"/>
              </a:ext>
            </a:extLst>
          </p:cNvPr>
          <p:cNvSpPr txBox="1"/>
          <p:nvPr/>
        </p:nvSpPr>
        <p:spPr>
          <a:xfrm>
            <a:off x="577394" y="2378599"/>
            <a:ext cx="9113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114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91" grpId="0"/>
      <p:bldP spid="93" grpId="0"/>
      <p:bldP spid="60" grpId="0"/>
      <p:bldP spid="64" grpId="0"/>
      <p:bldP spid="66" grpId="0"/>
      <p:bldP spid="69" grpId="0"/>
      <p:bldP spid="73" grpId="0"/>
      <p:bldP spid="50" grpId="0"/>
      <p:bldP spid="52" grpId="0"/>
      <p:bldP spid="53" grpId="0"/>
      <p:bldP spid="62" grpId="0"/>
      <p:bldP spid="67" grpId="0"/>
      <p:bldP spid="75" grpId="0"/>
      <p:bldP spid="58" grpId="0"/>
      <p:bldP spid="59" grpId="0"/>
      <p:bldP spid="37" grpId="0" animBg="1"/>
      <p:bldP spid="38" grpId="0" animBg="1"/>
      <p:bldP spid="43" grpId="0"/>
      <p:bldP spid="46" grpId="0"/>
      <p:bldP spid="48" grpId="0"/>
      <p:bldP spid="4" grpId="0" animBg="1"/>
      <p:bldP spid="49" grpId="0"/>
      <p:bldP spid="51" grpId="0"/>
      <p:bldP spid="65" grpId="0"/>
      <p:bldP spid="70" grpId="0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68802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比を簡単にする方法</a:t>
            </a:r>
            <a:endParaRPr lang="ja-JP" altLang="en-US" sz="2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324577" y="2578562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3432786" y="466166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2150735" y="289514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324577" y="3310640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1623950" y="2578562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1623950" y="3310640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896449" y="289514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2935059" y="4534320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3022958" y="252581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3022959" y="325788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4322332" y="3257888"/>
            <a:ext cx="756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3594831" y="284238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4276893" y="252581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9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3373005" y="2039659"/>
            <a:ext cx="1420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×12</a:t>
            </a:r>
            <a:endParaRPr lang="ja-JP" altLang="en-US" sz="40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2134857" y="460824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3077142" y="4635930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09A8870-A476-4048-9DD7-DF133D5FF7A9}"/>
              </a:ext>
            </a:extLst>
          </p:cNvPr>
          <p:cNvSpPr txBox="1"/>
          <p:nvPr/>
        </p:nvSpPr>
        <p:spPr>
          <a:xfrm>
            <a:off x="6721537" y="4875195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B637070-4E46-4AD8-9B0B-F49F3C15BEFB}"/>
              </a:ext>
            </a:extLst>
          </p:cNvPr>
          <p:cNvSpPr txBox="1"/>
          <p:nvPr/>
        </p:nvSpPr>
        <p:spPr>
          <a:xfrm>
            <a:off x="8877109" y="514775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E61E0C8E-1970-4845-98B7-3DA145DC81B0}"/>
              </a:ext>
            </a:extLst>
          </p:cNvPr>
          <p:cNvCxnSpPr>
            <a:cxnSpLocks/>
          </p:cNvCxnSpPr>
          <p:nvPr/>
        </p:nvCxnSpPr>
        <p:spPr>
          <a:xfrm>
            <a:off x="6721537" y="5607273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03B0EC6-81CC-41E2-B23A-EE211256AD45}"/>
              </a:ext>
            </a:extLst>
          </p:cNvPr>
          <p:cNvSpPr txBox="1"/>
          <p:nvPr/>
        </p:nvSpPr>
        <p:spPr>
          <a:xfrm>
            <a:off x="8020910" y="4875195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9E4D9913-7FD2-486F-9BF7-094341AB8116}"/>
              </a:ext>
            </a:extLst>
          </p:cNvPr>
          <p:cNvCxnSpPr>
            <a:cxnSpLocks/>
          </p:cNvCxnSpPr>
          <p:nvPr/>
        </p:nvCxnSpPr>
        <p:spPr>
          <a:xfrm>
            <a:off x="8020910" y="5607273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C2B1449-3A5E-4644-884B-833679E3F94F}"/>
              </a:ext>
            </a:extLst>
          </p:cNvPr>
          <p:cNvSpPr txBox="1"/>
          <p:nvPr/>
        </p:nvSpPr>
        <p:spPr>
          <a:xfrm>
            <a:off x="7293409" y="519177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2BF05A3-DFAF-4442-A540-9D1F6DDD4FAC}"/>
              </a:ext>
            </a:extLst>
          </p:cNvPr>
          <p:cNvSpPr txBox="1"/>
          <p:nvPr/>
        </p:nvSpPr>
        <p:spPr>
          <a:xfrm>
            <a:off x="6567426" y="193457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5F6BB4E6-F39C-4E24-BA66-09F4152C17DA}"/>
              </a:ext>
            </a:extLst>
          </p:cNvPr>
          <p:cNvCxnSpPr>
            <a:cxnSpLocks/>
          </p:cNvCxnSpPr>
          <p:nvPr/>
        </p:nvCxnSpPr>
        <p:spPr>
          <a:xfrm>
            <a:off x="6567426" y="26666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17F65E36-D94F-4A05-8D78-32290303690F}"/>
              </a:ext>
            </a:extLst>
          </p:cNvPr>
          <p:cNvSpPr txBox="1"/>
          <p:nvPr/>
        </p:nvSpPr>
        <p:spPr>
          <a:xfrm>
            <a:off x="7866799" y="193457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CDAFD8CE-6BB7-4056-ABCA-5E83AB86B174}"/>
              </a:ext>
            </a:extLst>
          </p:cNvPr>
          <p:cNvCxnSpPr>
            <a:cxnSpLocks/>
          </p:cNvCxnSpPr>
          <p:nvPr/>
        </p:nvCxnSpPr>
        <p:spPr>
          <a:xfrm>
            <a:off x="7866799" y="266665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FAB9BE0-B9B5-4AA2-B475-1886198A74DC}"/>
              </a:ext>
            </a:extLst>
          </p:cNvPr>
          <p:cNvSpPr txBox="1"/>
          <p:nvPr/>
        </p:nvSpPr>
        <p:spPr>
          <a:xfrm>
            <a:off x="7139298" y="225115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4B76EB29-9A68-4A36-8E21-66ED53EC055C}"/>
              </a:ext>
            </a:extLst>
          </p:cNvPr>
          <p:cNvSpPr txBox="1"/>
          <p:nvPr/>
        </p:nvSpPr>
        <p:spPr>
          <a:xfrm>
            <a:off x="8449929" y="221283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C1FD3582-315E-4CE1-B926-2F09735AB843}"/>
              </a:ext>
            </a:extLst>
          </p:cNvPr>
          <p:cNvSpPr txBox="1"/>
          <p:nvPr/>
        </p:nvSpPr>
        <p:spPr>
          <a:xfrm>
            <a:off x="9177430" y="1881826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C3153DB4-2764-4E2C-BB71-13580081A972}"/>
              </a:ext>
            </a:extLst>
          </p:cNvPr>
          <p:cNvCxnSpPr>
            <a:cxnSpLocks/>
          </p:cNvCxnSpPr>
          <p:nvPr/>
        </p:nvCxnSpPr>
        <p:spPr>
          <a:xfrm>
            <a:off x="9177430" y="2613904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FE71E678-AC26-42EE-82AA-9E32ABF7DA11}"/>
              </a:ext>
            </a:extLst>
          </p:cNvPr>
          <p:cNvSpPr txBox="1"/>
          <p:nvPr/>
        </p:nvSpPr>
        <p:spPr>
          <a:xfrm>
            <a:off x="10476803" y="1881826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43</a:t>
            </a:r>
            <a:endParaRPr lang="ja-JP" altLang="en-US" sz="4800" dirty="0"/>
          </a:p>
        </p:txBody>
      </p: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A9F3726F-47BA-4A5D-9F92-5B9EEB17F9F9}"/>
              </a:ext>
            </a:extLst>
          </p:cNvPr>
          <p:cNvCxnSpPr>
            <a:cxnSpLocks/>
          </p:cNvCxnSpPr>
          <p:nvPr/>
        </p:nvCxnSpPr>
        <p:spPr>
          <a:xfrm>
            <a:off x="10476803" y="2613904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BF18ED86-88AA-4CDB-A6A8-DBD46D54474A}"/>
              </a:ext>
            </a:extLst>
          </p:cNvPr>
          <p:cNvSpPr txBox="1"/>
          <p:nvPr/>
        </p:nvSpPr>
        <p:spPr>
          <a:xfrm>
            <a:off x="9749302" y="21984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DF8EDE1F-41A0-4CD9-B6C0-57D83A90329B}"/>
              </a:ext>
            </a:extLst>
          </p:cNvPr>
          <p:cNvSpPr txBox="1"/>
          <p:nvPr/>
        </p:nvSpPr>
        <p:spPr>
          <a:xfrm>
            <a:off x="7771744" y="353627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94C59138-CF4C-4E2A-A311-46A0CA3A8313}"/>
              </a:ext>
            </a:extLst>
          </p:cNvPr>
          <p:cNvSpPr txBox="1"/>
          <p:nvPr/>
        </p:nvSpPr>
        <p:spPr>
          <a:xfrm>
            <a:off x="8499245" y="3205265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49</a:t>
            </a:r>
            <a:endParaRPr lang="ja-JP" altLang="en-US" sz="4800" dirty="0"/>
          </a:p>
        </p:txBody>
      </p: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5670DBB5-695C-415C-A823-9F849C3DE43D}"/>
              </a:ext>
            </a:extLst>
          </p:cNvPr>
          <p:cNvCxnSpPr>
            <a:cxnSpLocks/>
          </p:cNvCxnSpPr>
          <p:nvPr/>
        </p:nvCxnSpPr>
        <p:spPr>
          <a:xfrm>
            <a:off x="8499245" y="3937343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4D22ED22-12D9-4CFF-A0AF-1423185A9882}"/>
              </a:ext>
            </a:extLst>
          </p:cNvPr>
          <p:cNvSpPr txBox="1"/>
          <p:nvPr/>
        </p:nvSpPr>
        <p:spPr>
          <a:xfrm>
            <a:off x="10076732" y="517467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D3C12C91-E329-4263-A30D-B5FD3838CDE6}"/>
              </a:ext>
            </a:extLst>
          </p:cNvPr>
          <p:cNvGrpSpPr/>
          <p:nvPr/>
        </p:nvGrpSpPr>
        <p:grpSpPr>
          <a:xfrm>
            <a:off x="9574480" y="5103106"/>
            <a:ext cx="1830099" cy="930270"/>
            <a:chOff x="3451655" y="1625172"/>
            <a:chExt cx="1830099" cy="930270"/>
          </a:xfrm>
        </p:grpSpPr>
        <p:sp>
          <p:nvSpPr>
            <p:cNvPr id="165" name="四角形: 角を丸くする 164">
              <a:extLst>
                <a:ext uri="{FF2B5EF4-FFF2-40B4-BE49-F238E27FC236}">
                  <a16:creationId xmlns:a16="http://schemas.microsoft.com/office/drawing/2014/main" id="{FC6406C7-C5D9-440F-9CD8-F0615EC329EA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四角形: 角を丸くする 165">
              <a:extLst>
                <a:ext uri="{FF2B5EF4-FFF2-40B4-BE49-F238E27FC236}">
                  <a16:creationId xmlns:a16="http://schemas.microsoft.com/office/drawing/2014/main" id="{5F056AAD-A8D0-47B4-AA3F-F6C18206F76E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B04ED434-8ECA-437F-B4D0-499D7D4A2949}"/>
              </a:ext>
            </a:extLst>
          </p:cNvPr>
          <p:cNvSpPr txBox="1"/>
          <p:nvPr/>
        </p:nvSpPr>
        <p:spPr>
          <a:xfrm>
            <a:off x="9721088" y="5148942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1286209" y="916983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8C6157-723D-4338-B85E-D4126E824CF2}"/>
              </a:ext>
            </a:extLst>
          </p:cNvPr>
          <p:cNvSpPr txBox="1"/>
          <p:nvPr/>
        </p:nvSpPr>
        <p:spPr>
          <a:xfrm>
            <a:off x="6258416" y="1116726"/>
            <a:ext cx="38601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比の値を使う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E5DDEE3-2FD5-411B-8C8E-E4B8BEA74813}"/>
              </a:ext>
            </a:extLst>
          </p:cNvPr>
          <p:cNvSpPr txBox="1"/>
          <p:nvPr/>
        </p:nvSpPr>
        <p:spPr>
          <a:xfrm>
            <a:off x="5843502" y="3578198"/>
            <a:ext cx="19915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E6A73AA-9394-41CD-BCB3-A1C0A3A7147D}"/>
              </a:ext>
            </a:extLst>
          </p:cNvPr>
          <p:cNvSpPr txBox="1"/>
          <p:nvPr/>
        </p:nvSpPr>
        <p:spPr>
          <a:xfrm>
            <a:off x="9177430" y="3620986"/>
            <a:ext cx="319750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比にもどす</a:t>
            </a:r>
            <a:endParaRPr lang="ja-JP" altLang="en-US" sz="3200" b="1" dirty="0"/>
          </a:p>
        </p:txBody>
      </p:sp>
      <p:sp>
        <p:nvSpPr>
          <p:cNvPr id="53" name="矢印: 環状 52">
            <a:extLst>
              <a:ext uri="{FF2B5EF4-FFF2-40B4-BE49-F238E27FC236}">
                <a16:creationId xmlns:a16="http://schemas.microsoft.com/office/drawing/2014/main" id="{515B1905-8290-4272-BEA3-C3E1D4B29013}"/>
              </a:ext>
            </a:extLst>
          </p:cNvPr>
          <p:cNvSpPr/>
          <p:nvPr/>
        </p:nvSpPr>
        <p:spPr>
          <a:xfrm rot="20233771" flipV="1">
            <a:off x="8899578" y="3966879"/>
            <a:ext cx="700953" cy="86837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140036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" name="矢印: 環状 53">
            <a:extLst>
              <a:ext uri="{FF2B5EF4-FFF2-40B4-BE49-F238E27FC236}">
                <a16:creationId xmlns:a16="http://schemas.microsoft.com/office/drawing/2014/main" id="{29BB559F-19B3-4C0D-8AE9-7BA4CD364C0B}"/>
              </a:ext>
            </a:extLst>
          </p:cNvPr>
          <p:cNvSpPr/>
          <p:nvPr/>
        </p:nvSpPr>
        <p:spPr>
          <a:xfrm rot="9553141" flipV="1">
            <a:off x="7921392" y="3195235"/>
            <a:ext cx="789012" cy="86837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B8703C-29F2-2361-CED9-4F8AE3FA45DA}"/>
              </a:ext>
            </a:extLst>
          </p:cNvPr>
          <p:cNvSpPr txBox="1"/>
          <p:nvPr/>
        </p:nvSpPr>
        <p:spPr>
          <a:xfrm>
            <a:off x="273546" y="1545258"/>
            <a:ext cx="59301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i="0" dirty="0">
                <a:solidFill>
                  <a:srgbClr val="454545"/>
                </a:solidFill>
                <a:effectLst/>
                <a:latin typeface="“Lucida Grande”"/>
              </a:rPr>
              <a:t>分母の最小公倍数をかける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5999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91" grpId="0"/>
      <p:bldP spid="93" grpId="0"/>
      <p:bldP spid="60" grpId="0"/>
      <p:bldP spid="64" grpId="0"/>
      <p:bldP spid="66" grpId="0"/>
      <p:bldP spid="68" grpId="0"/>
      <p:bldP spid="69" grpId="0"/>
      <p:bldP spid="73" grpId="0"/>
      <p:bldP spid="74" grpId="0"/>
      <p:bldP spid="88" grpId="0"/>
      <p:bldP spid="102" grpId="0"/>
      <p:bldP spid="104" grpId="0"/>
      <p:bldP spid="141" grpId="0"/>
      <p:bldP spid="143" grpId="0"/>
      <p:bldP spid="145" grpId="0"/>
      <p:bldP spid="151" grpId="0"/>
      <p:bldP spid="152" grpId="0"/>
      <p:bldP spid="154" grpId="0"/>
      <p:bldP spid="156" grpId="0"/>
      <p:bldP spid="157" grpId="0"/>
      <p:bldP spid="158" grpId="0"/>
      <p:bldP spid="163" grpId="0"/>
      <p:bldP spid="167" grpId="0"/>
      <p:bldP spid="49" grpId="0"/>
      <p:bldP spid="50" grpId="0"/>
      <p:bldP spid="51" grpId="0"/>
      <p:bldP spid="52" grpId="0"/>
      <p:bldP spid="53" grpId="0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6C98A52-AE11-FC92-EAC9-19206E6F6D7E}"/>
              </a:ext>
            </a:extLst>
          </p:cNvPr>
          <p:cNvGrpSpPr/>
          <p:nvPr/>
        </p:nvGrpSpPr>
        <p:grpSpPr>
          <a:xfrm>
            <a:off x="3124677" y="2738656"/>
            <a:ext cx="1034039" cy="1569660"/>
            <a:chOff x="3124677" y="2738656"/>
            <a:chExt cx="1034039" cy="1569660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2973538-CC81-4409-8147-69E20A6F311C}"/>
                </a:ext>
              </a:extLst>
            </p:cNvPr>
            <p:cNvSpPr txBox="1"/>
            <p:nvPr/>
          </p:nvSpPr>
          <p:spPr>
            <a:xfrm>
              <a:off x="3124677" y="2738656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10</a:t>
              </a:r>
            </a:p>
            <a:p>
              <a:r>
                <a:rPr lang="en-US" altLang="ja-JP" sz="4800" dirty="0"/>
                <a:t>15</a:t>
              </a:r>
              <a:endParaRPr lang="ja-JP" altLang="en-US" sz="4800" dirty="0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C0FF737-CACC-4FA3-9E9F-3D64973BBCE6}"/>
                </a:ext>
              </a:extLst>
            </p:cNvPr>
            <p:cNvCxnSpPr>
              <a:cxnSpLocks/>
            </p:cNvCxnSpPr>
            <p:nvPr/>
          </p:nvCxnSpPr>
          <p:spPr>
            <a:xfrm>
              <a:off x="3124678" y="3470734"/>
              <a:ext cx="81423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3696550" y="305523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3455E98-EC8E-43F4-A746-FF4102E2B3DD}"/>
              </a:ext>
            </a:extLst>
          </p:cNvPr>
          <p:cNvGrpSpPr/>
          <p:nvPr/>
        </p:nvGrpSpPr>
        <p:grpSpPr>
          <a:xfrm>
            <a:off x="4366837" y="2738656"/>
            <a:ext cx="1034039" cy="1569660"/>
            <a:chOff x="4366837" y="2738656"/>
            <a:chExt cx="1034039" cy="1569660"/>
          </a:xfrm>
        </p:grpSpPr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13ABA54-829E-4CF2-8410-8344022E78AF}"/>
                </a:ext>
              </a:extLst>
            </p:cNvPr>
            <p:cNvCxnSpPr>
              <a:cxnSpLocks/>
            </p:cNvCxnSpPr>
            <p:nvPr/>
          </p:nvCxnSpPr>
          <p:spPr>
            <a:xfrm>
              <a:off x="4424051" y="3470734"/>
              <a:ext cx="756553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CD08581-D4A7-4E1F-A54C-B80486826BEB}"/>
                </a:ext>
              </a:extLst>
            </p:cNvPr>
            <p:cNvSpPr txBox="1"/>
            <p:nvPr/>
          </p:nvSpPr>
          <p:spPr>
            <a:xfrm>
              <a:off x="4366837" y="2738656"/>
              <a:ext cx="103403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12</a:t>
              </a:r>
            </a:p>
            <a:p>
              <a:r>
                <a:rPr lang="en-US" altLang="ja-JP" sz="4800" dirty="0"/>
                <a:t>15</a:t>
              </a:r>
              <a:endParaRPr lang="ja-JP" altLang="en-US" sz="4800" dirty="0"/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2356094" y="438984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3034766" y="4368502"/>
            <a:ext cx="26605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10</a:t>
            </a:r>
            <a:r>
              <a:rPr lang="ja-JP" altLang="en-US" sz="4800" dirty="0"/>
              <a:t>： 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2689096-AB5C-FD27-6090-C5E946C5D2EE}"/>
              </a:ext>
            </a:extLst>
          </p:cNvPr>
          <p:cNvGrpSpPr/>
          <p:nvPr/>
        </p:nvGrpSpPr>
        <p:grpSpPr>
          <a:xfrm>
            <a:off x="6672603" y="2027099"/>
            <a:ext cx="1882503" cy="1569660"/>
            <a:chOff x="6672603" y="2027099"/>
            <a:chExt cx="1882503" cy="1569660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92BF05A3-DFAF-4442-A540-9D1F6DDD4FAC}"/>
                </a:ext>
              </a:extLst>
            </p:cNvPr>
            <p:cNvSpPr txBox="1"/>
            <p:nvPr/>
          </p:nvSpPr>
          <p:spPr>
            <a:xfrm>
              <a:off x="6672603" y="2027099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23</a:t>
              </a:r>
              <a:endParaRPr lang="ja-JP" altLang="en-US" sz="4800" dirty="0"/>
            </a:p>
          </p:txBody>
        </p: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5F6BB4E6-F39C-4E24-BA66-09F4152C17DA}"/>
                </a:ext>
              </a:extLst>
            </p:cNvPr>
            <p:cNvCxnSpPr>
              <a:cxnSpLocks/>
            </p:cNvCxnSpPr>
            <p:nvPr/>
          </p:nvCxnSpPr>
          <p:spPr>
            <a:xfrm>
              <a:off x="6672603" y="2759177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17F65E36-D94F-4A05-8D78-32290303690F}"/>
                </a:ext>
              </a:extLst>
            </p:cNvPr>
            <p:cNvSpPr txBox="1"/>
            <p:nvPr/>
          </p:nvSpPr>
          <p:spPr>
            <a:xfrm>
              <a:off x="7971976" y="2027099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45</a:t>
              </a:r>
              <a:endParaRPr lang="ja-JP" altLang="en-US" sz="4800" dirty="0"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CDAFD8CE-6BB7-4056-ABCA-5E83AB86B174}"/>
                </a:ext>
              </a:extLst>
            </p:cNvPr>
            <p:cNvCxnSpPr>
              <a:cxnSpLocks/>
            </p:cNvCxnSpPr>
            <p:nvPr/>
          </p:nvCxnSpPr>
          <p:spPr>
            <a:xfrm>
              <a:off x="7971976" y="2759177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FAB9BE0-B9B5-4AA2-B475-1886198A74DC}"/>
                </a:ext>
              </a:extLst>
            </p:cNvPr>
            <p:cNvSpPr txBox="1"/>
            <p:nvPr/>
          </p:nvSpPr>
          <p:spPr>
            <a:xfrm>
              <a:off x="7244475" y="2343678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÷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4B76EB29-9A68-4A36-8E21-66ED53EC055C}"/>
              </a:ext>
            </a:extLst>
          </p:cNvPr>
          <p:cNvSpPr txBox="1"/>
          <p:nvPr/>
        </p:nvSpPr>
        <p:spPr>
          <a:xfrm>
            <a:off x="8555106" y="230535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C1FD3582-315E-4CE1-B926-2F09735AB843}"/>
              </a:ext>
            </a:extLst>
          </p:cNvPr>
          <p:cNvSpPr txBox="1"/>
          <p:nvPr/>
        </p:nvSpPr>
        <p:spPr>
          <a:xfrm>
            <a:off x="9282607" y="1974347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23</a:t>
            </a:r>
            <a:endParaRPr lang="ja-JP" altLang="en-US" sz="4800" dirty="0"/>
          </a:p>
        </p:txBody>
      </p: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C3153DB4-2764-4E2C-BB71-13580081A972}"/>
              </a:ext>
            </a:extLst>
          </p:cNvPr>
          <p:cNvCxnSpPr>
            <a:cxnSpLocks/>
          </p:cNvCxnSpPr>
          <p:nvPr/>
        </p:nvCxnSpPr>
        <p:spPr>
          <a:xfrm>
            <a:off x="9282607" y="2706425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6DEE4C4-9E7B-BE67-C8BC-BD02CB8294B1}"/>
              </a:ext>
            </a:extLst>
          </p:cNvPr>
          <p:cNvGrpSpPr/>
          <p:nvPr/>
        </p:nvGrpSpPr>
        <p:grpSpPr>
          <a:xfrm>
            <a:off x="10581980" y="1974347"/>
            <a:ext cx="583130" cy="1569660"/>
            <a:chOff x="10581980" y="1974347"/>
            <a:chExt cx="583130" cy="1569660"/>
          </a:xfrm>
        </p:grpSpPr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FE71E678-AC26-42EE-82AA-9E32ABF7DA11}"/>
                </a:ext>
              </a:extLst>
            </p:cNvPr>
            <p:cNvSpPr txBox="1"/>
            <p:nvPr/>
          </p:nvSpPr>
          <p:spPr>
            <a:xfrm>
              <a:off x="10581980" y="1974347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5</a:t>
              </a:r>
            </a:p>
            <a:p>
              <a:r>
                <a:rPr lang="en-US" altLang="ja-JP" sz="4800" dirty="0"/>
                <a:t>4</a:t>
              </a:r>
              <a:endParaRPr lang="ja-JP" altLang="en-US" sz="4800" dirty="0"/>
            </a:p>
          </p:txBody>
        </p: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A9F3726F-47BA-4A5D-9F92-5B9EEB17F9F9}"/>
                </a:ext>
              </a:extLst>
            </p:cNvPr>
            <p:cNvCxnSpPr>
              <a:cxnSpLocks/>
            </p:cNvCxnSpPr>
            <p:nvPr/>
          </p:nvCxnSpPr>
          <p:spPr>
            <a:xfrm>
              <a:off x="10581980" y="2706425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BF18ED86-88AA-4CDB-A6A8-DBD46D54474A}"/>
              </a:ext>
            </a:extLst>
          </p:cNvPr>
          <p:cNvSpPr txBox="1"/>
          <p:nvPr/>
        </p:nvSpPr>
        <p:spPr>
          <a:xfrm>
            <a:off x="9854479" y="229092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DF8EDE1F-41A0-4CD9-B6C0-57D83A90329B}"/>
              </a:ext>
            </a:extLst>
          </p:cNvPr>
          <p:cNvSpPr txBox="1"/>
          <p:nvPr/>
        </p:nvSpPr>
        <p:spPr>
          <a:xfrm>
            <a:off x="8637167" y="393961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25784DD-D2AF-BA14-7F9A-F8C0D3137143}"/>
              </a:ext>
            </a:extLst>
          </p:cNvPr>
          <p:cNvGrpSpPr/>
          <p:nvPr/>
        </p:nvGrpSpPr>
        <p:grpSpPr>
          <a:xfrm>
            <a:off x="9364668" y="3571495"/>
            <a:ext cx="583130" cy="1569660"/>
            <a:chOff x="9364668" y="3571495"/>
            <a:chExt cx="583130" cy="1569660"/>
          </a:xfrm>
        </p:grpSpPr>
        <p:sp>
          <p:nvSpPr>
            <p:cNvPr id="158" name="テキスト ボックス 157">
              <a:extLst>
                <a:ext uri="{FF2B5EF4-FFF2-40B4-BE49-F238E27FC236}">
                  <a16:creationId xmlns:a16="http://schemas.microsoft.com/office/drawing/2014/main" id="{94C59138-CF4C-4E2A-A311-46A0CA3A8313}"/>
                </a:ext>
              </a:extLst>
            </p:cNvPr>
            <p:cNvSpPr txBox="1"/>
            <p:nvPr/>
          </p:nvSpPr>
          <p:spPr>
            <a:xfrm>
              <a:off x="9364668" y="3571495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56</a:t>
              </a:r>
              <a:endParaRPr lang="ja-JP" altLang="en-US" sz="4800" dirty="0"/>
            </a:p>
          </p:txBody>
        </p: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5670DBB5-695C-415C-A823-9F849C3DE43D}"/>
                </a:ext>
              </a:extLst>
            </p:cNvPr>
            <p:cNvCxnSpPr>
              <a:cxnSpLocks/>
            </p:cNvCxnSpPr>
            <p:nvPr/>
          </p:nvCxnSpPr>
          <p:spPr>
            <a:xfrm>
              <a:off x="9364668" y="4340689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1198507" y="900238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8C6157-723D-4338-B85E-D4126E824CF2}"/>
              </a:ext>
            </a:extLst>
          </p:cNvPr>
          <p:cNvSpPr txBox="1"/>
          <p:nvPr/>
        </p:nvSpPr>
        <p:spPr>
          <a:xfrm>
            <a:off x="6115928" y="1303268"/>
            <a:ext cx="38601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比の値を使う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E5DDEE3-2FD5-411B-8C8E-E4B8BEA74813}"/>
              </a:ext>
            </a:extLst>
          </p:cNvPr>
          <p:cNvSpPr txBox="1"/>
          <p:nvPr/>
        </p:nvSpPr>
        <p:spPr>
          <a:xfrm>
            <a:off x="9976067" y="3905528"/>
            <a:ext cx="19915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比の値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A5D91AB-6E7E-4F19-A850-8E672E567BF7}"/>
              </a:ext>
            </a:extLst>
          </p:cNvPr>
          <p:cNvSpPr txBox="1"/>
          <p:nvPr/>
        </p:nvSpPr>
        <p:spPr>
          <a:xfrm>
            <a:off x="2396767" y="308923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2F0A14B-909F-4472-5F47-7185CF37F23E}"/>
              </a:ext>
            </a:extLst>
          </p:cNvPr>
          <p:cNvGrpSpPr/>
          <p:nvPr/>
        </p:nvGrpSpPr>
        <p:grpSpPr>
          <a:xfrm>
            <a:off x="604948" y="2763920"/>
            <a:ext cx="1882503" cy="1569660"/>
            <a:chOff x="604948" y="2763920"/>
            <a:chExt cx="1882503" cy="156966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971E8C2D-187F-7B1D-6C6B-0CD30DC99AE9}"/>
                </a:ext>
              </a:extLst>
            </p:cNvPr>
            <p:cNvGrpSpPr/>
            <p:nvPr/>
          </p:nvGrpSpPr>
          <p:grpSpPr>
            <a:xfrm>
              <a:off x="604948" y="2763920"/>
              <a:ext cx="583130" cy="1569660"/>
              <a:chOff x="604948" y="2763920"/>
              <a:chExt cx="583130" cy="1569660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01BFE6E-A250-42BA-8289-C3DBE52DD1D3}"/>
                  </a:ext>
                </a:extLst>
              </p:cNvPr>
              <p:cNvSpPr txBox="1"/>
              <p:nvPr/>
            </p:nvSpPr>
            <p:spPr>
              <a:xfrm>
                <a:off x="604948" y="2763920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23</a:t>
                </a:r>
                <a:endParaRPr lang="ja-JP" altLang="en-US" sz="4800" dirty="0"/>
              </a:p>
            </p:txBody>
          </p: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40CE5CDB-E6D2-4669-A35F-CFED8E02CF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948" y="3495998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71A220F3-717D-9D6A-C21E-3F5D6FA940F9}"/>
                </a:ext>
              </a:extLst>
            </p:cNvPr>
            <p:cNvGrpSpPr/>
            <p:nvPr/>
          </p:nvGrpSpPr>
          <p:grpSpPr>
            <a:xfrm>
              <a:off x="1904321" y="2763920"/>
              <a:ext cx="583130" cy="1569660"/>
              <a:chOff x="1904321" y="2763920"/>
              <a:chExt cx="583130" cy="1569660"/>
            </a:xfrm>
          </p:grpSpPr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CC47A89-0788-4643-A958-5B61C3CA29B5}"/>
                  </a:ext>
                </a:extLst>
              </p:cNvPr>
              <p:cNvSpPr txBox="1"/>
              <p:nvPr/>
            </p:nvSpPr>
            <p:spPr>
              <a:xfrm>
                <a:off x="1904321" y="2763920"/>
                <a:ext cx="583130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800" dirty="0"/>
                  <a:t>45</a:t>
                </a:r>
                <a:endParaRPr lang="ja-JP" altLang="en-US" sz="4800" dirty="0"/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A226316E-069D-49F6-BF42-526B03B76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04321" y="3495998"/>
                <a:ext cx="58313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E186B5C4-E123-4894-A09A-D9D88BBC948B}"/>
                </a:ext>
              </a:extLst>
            </p:cNvPr>
            <p:cNvSpPr txBox="1"/>
            <p:nvPr/>
          </p:nvSpPr>
          <p:spPr>
            <a:xfrm>
              <a:off x="1165473" y="3103122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2FE2158-025F-A32F-E36D-F921C90BE015}"/>
              </a:ext>
            </a:extLst>
          </p:cNvPr>
          <p:cNvGrpSpPr/>
          <p:nvPr/>
        </p:nvGrpSpPr>
        <p:grpSpPr>
          <a:xfrm>
            <a:off x="3092441" y="5705440"/>
            <a:ext cx="2610808" cy="930270"/>
            <a:chOff x="3092441" y="5705440"/>
            <a:chExt cx="2610808" cy="930270"/>
          </a:xfrm>
        </p:grpSpPr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79F2925D-FDDB-4299-A3A9-BB8CCEDE01AE}"/>
                </a:ext>
              </a:extLst>
            </p:cNvPr>
            <p:cNvGrpSpPr/>
            <p:nvPr/>
          </p:nvGrpSpPr>
          <p:grpSpPr>
            <a:xfrm>
              <a:off x="3092441" y="5705440"/>
              <a:ext cx="2610808" cy="930270"/>
              <a:chOff x="3451655" y="1625172"/>
              <a:chExt cx="1830099" cy="930270"/>
            </a:xfrm>
          </p:grpSpPr>
          <p:sp>
            <p:nvSpPr>
              <p:cNvPr id="118" name="四角形: 角を丸くする 117">
                <a:extLst>
                  <a:ext uri="{FF2B5EF4-FFF2-40B4-BE49-F238E27FC236}">
                    <a16:creationId xmlns:a16="http://schemas.microsoft.com/office/drawing/2014/main" id="{52215AEF-A140-4152-82D0-870DB8A115CD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四角形: 角を丸くする 118">
                <a:extLst>
                  <a:ext uri="{FF2B5EF4-FFF2-40B4-BE49-F238E27FC236}">
                    <a16:creationId xmlns:a16="http://schemas.microsoft.com/office/drawing/2014/main" id="{6ECE003B-F921-4136-ADFA-F40D006E6F06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F96FFAF2-857D-48BD-A1ED-70DE2471F641}"/>
                </a:ext>
              </a:extLst>
            </p:cNvPr>
            <p:cNvSpPr txBox="1"/>
            <p:nvPr/>
          </p:nvSpPr>
          <p:spPr>
            <a:xfrm>
              <a:off x="4007263" y="580471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262316B-E4C8-405A-85D6-3216CD448DD6}"/>
              </a:ext>
            </a:extLst>
          </p:cNvPr>
          <p:cNvSpPr txBox="1"/>
          <p:nvPr/>
        </p:nvSpPr>
        <p:spPr>
          <a:xfrm>
            <a:off x="2368189" y="577203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D332066F-56B3-449D-9273-E8D2032D1848}"/>
              </a:ext>
            </a:extLst>
          </p:cNvPr>
          <p:cNvSpPr txBox="1"/>
          <p:nvPr/>
        </p:nvSpPr>
        <p:spPr>
          <a:xfrm>
            <a:off x="8662772" y="54018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28A38D6-8913-87DB-7C4C-6B61D465CD92}"/>
              </a:ext>
            </a:extLst>
          </p:cNvPr>
          <p:cNvGrpSpPr/>
          <p:nvPr/>
        </p:nvGrpSpPr>
        <p:grpSpPr>
          <a:xfrm>
            <a:off x="9364668" y="5301788"/>
            <a:ext cx="1830099" cy="958022"/>
            <a:chOff x="9364668" y="5301788"/>
            <a:chExt cx="1830099" cy="958022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8EC6F7A5-441F-437E-9B4F-F7A06B0D3898}"/>
                </a:ext>
              </a:extLst>
            </p:cNvPr>
            <p:cNvSpPr txBox="1"/>
            <p:nvPr/>
          </p:nvSpPr>
          <p:spPr>
            <a:xfrm>
              <a:off x="9862395" y="5428813"/>
              <a:ext cx="7275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800" dirty="0"/>
                <a:t>：</a:t>
              </a:r>
              <a:endParaRPr lang="ja-JP" altLang="en-US" sz="4800" dirty="0">
                <a:latin typeface="Brush Script Std" panose="03060802040607070404" pitchFamily="66" charset="0"/>
              </a:endParaRP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31B94E04-CEAE-40C3-9B6B-A56E73EF3F75}"/>
                </a:ext>
              </a:extLst>
            </p:cNvPr>
            <p:cNvGrpSpPr/>
            <p:nvPr/>
          </p:nvGrpSpPr>
          <p:grpSpPr>
            <a:xfrm>
              <a:off x="9364668" y="5301788"/>
              <a:ext cx="1830099" cy="930270"/>
              <a:chOff x="3451655" y="1625172"/>
              <a:chExt cx="1830099" cy="930270"/>
            </a:xfrm>
          </p:grpSpPr>
          <p:sp>
            <p:nvSpPr>
              <p:cNvPr id="94" name="四角形: 角を丸くする 93">
                <a:extLst>
                  <a:ext uri="{FF2B5EF4-FFF2-40B4-BE49-F238E27FC236}">
                    <a16:creationId xmlns:a16="http://schemas.microsoft.com/office/drawing/2014/main" id="{F28EB530-2A30-428D-A129-8471A0E598BD}"/>
                  </a:ext>
                </a:extLst>
              </p:cNvPr>
              <p:cNvSpPr/>
              <p:nvPr/>
            </p:nvSpPr>
            <p:spPr>
              <a:xfrm>
                <a:off x="3451655" y="163211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四角形: 角を丸くする 94">
                <a:extLst>
                  <a:ext uri="{FF2B5EF4-FFF2-40B4-BE49-F238E27FC236}">
                    <a16:creationId xmlns:a16="http://schemas.microsoft.com/office/drawing/2014/main" id="{F1698217-BE12-4B7E-A2E4-3C6158DFC4A8}"/>
                  </a:ext>
                </a:extLst>
              </p:cNvPr>
              <p:cNvSpPr/>
              <p:nvPr/>
            </p:nvSpPr>
            <p:spPr>
              <a:xfrm>
                <a:off x="4554253" y="1625172"/>
                <a:ext cx="727501" cy="92333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2D4CA82-998F-45BD-9A87-7E759CFFA93D}"/>
              </a:ext>
            </a:extLst>
          </p:cNvPr>
          <p:cNvSpPr txBox="1"/>
          <p:nvPr/>
        </p:nvSpPr>
        <p:spPr>
          <a:xfrm>
            <a:off x="9499287" y="5382051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　</a:t>
            </a:r>
            <a:r>
              <a:rPr lang="en-US" altLang="ja-JP" sz="4800" b="1" dirty="0"/>
              <a:t>6</a:t>
            </a:r>
            <a:endParaRPr lang="ja-JP" altLang="en-US" sz="4800" b="1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FADB35AE-147B-4EC7-9875-E87629B98508}"/>
              </a:ext>
            </a:extLst>
          </p:cNvPr>
          <p:cNvSpPr txBox="1"/>
          <p:nvPr/>
        </p:nvSpPr>
        <p:spPr>
          <a:xfrm>
            <a:off x="6724059" y="51096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23</a:t>
            </a:r>
            <a:endParaRPr lang="ja-JP" altLang="en-US" sz="4800" dirty="0"/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1CD55645-D11A-4C44-8173-54EFF453AA41}"/>
              </a:ext>
            </a:extLst>
          </p:cNvPr>
          <p:cNvCxnSpPr>
            <a:cxnSpLocks/>
          </p:cNvCxnSpPr>
          <p:nvPr/>
        </p:nvCxnSpPr>
        <p:spPr>
          <a:xfrm>
            <a:off x="6724059" y="58417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A588CA2-D4DF-499A-94C8-5D37A0C38823}"/>
              </a:ext>
            </a:extLst>
          </p:cNvPr>
          <p:cNvSpPr txBox="1"/>
          <p:nvPr/>
        </p:nvSpPr>
        <p:spPr>
          <a:xfrm>
            <a:off x="8023432" y="51096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45</a:t>
            </a:r>
            <a:endParaRPr lang="ja-JP" altLang="en-US" sz="4800" dirty="0"/>
          </a:p>
        </p:txBody>
      </p: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067382C9-B704-43DD-B507-B4FA839A9B00}"/>
              </a:ext>
            </a:extLst>
          </p:cNvPr>
          <p:cNvCxnSpPr>
            <a:cxnSpLocks/>
          </p:cNvCxnSpPr>
          <p:nvPr/>
        </p:nvCxnSpPr>
        <p:spPr>
          <a:xfrm>
            <a:off x="8023432" y="58417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F363B6D1-0E6C-407F-8C91-6DA0A57E394E}"/>
              </a:ext>
            </a:extLst>
          </p:cNvPr>
          <p:cNvSpPr txBox="1"/>
          <p:nvPr/>
        </p:nvSpPr>
        <p:spPr>
          <a:xfrm>
            <a:off x="7222446" y="54505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245131AF-9CC9-493B-9F5B-7510AC3E84EA}"/>
              </a:ext>
            </a:extLst>
          </p:cNvPr>
          <p:cNvSpPr txBox="1"/>
          <p:nvPr/>
        </p:nvSpPr>
        <p:spPr>
          <a:xfrm>
            <a:off x="3348891" y="5748064"/>
            <a:ext cx="21756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　   </a:t>
            </a:r>
            <a:r>
              <a:rPr lang="en-US" altLang="ja-JP" sz="4800" b="1" dirty="0"/>
              <a:t>6</a:t>
            </a:r>
            <a:endParaRPr lang="ja-JP" altLang="en-US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CC22FD-4E86-4E46-4C99-27EDA9173CDC}"/>
              </a:ext>
            </a:extLst>
          </p:cNvPr>
          <p:cNvSpPr txBox="1"/>
          <p:nvPr/>
        </p:nvSpPr>
        <p:spPr>
          <a:xfrm>
            <a:off x="212418" y="1680828"/>
            <a:ext cx="59301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i="0" dirty="0">
                <a:solidFill>
                  <a:srgbClr val="454545"/>
                </a:solidFill>
                <a:effectLst/>
                <a:latin typeface="“Lucida Grande”"/>
              </a:rPr>
              <a:t>分母の最小公倍数をかける</a:t>
            </a:r>
            <a:endParaRPr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41B019-C32C-90E5-DC54-BCE3ED593820}"/>
              </a:ext>
            </a:extLst>
          </p:cNvPr>
          <p:cNvSpPr txBox="1"/>
          <p:nvPr/>
        </p:nvSpPr>
        <p:spPr>
          <a:xfrm>
            <a:off x="3795482" y="2181677"/>
            <a:ext cx="1420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×15</a:t>
            </a:r>
            <a:endParaRPr lang="ja-JP" altLang="en-US" sz="4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B8A834-115F-6AEC-0D3D-19AFA0469808}"/>
              </a:ext>
            </a:extLst>
          </p:cNvPr>
          <p:cNvSpPr txBox="1"/>
          <p:nvPr/>
        </p:nvSpPr>
        <p:spPr>
          <a:xfrm>
            <a:off x="2125932" y="4947845"/>
            <a:ext cx="32403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303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4" grpId="0"/>
      <p:bldP spid="69" grpId="0"/>
      <p:bldP spid="73" grpId="0"/>
      <p:bldP spid="151" grpId="0"/>
      <p:bldP spid="152" grpId="0"/>
      <p:bldP spid="156" grpId="0"/>
      <p:bldP spid="157" grpId="0"/>
      <p:bldP spid="49" grpId="0"/>
      <p:bldP spid="50" grpId="0"/>
      <p:bldP spid="51" grpId="0"/>
      <p:bldP spid="53" grpId="0"/>
      <p:bldP spid="72" grpId="0"/>
      <p:bldP spid="84" grpId="0"/>
      <p:bldP spid="96" grpId="0"/>
      <p:bldP spid="97" grpId="0"/>
      <p:bldP spid="100" grpId="0"/>
      <p:bldP spid="105" grpId="0"/>
      <p:bldP spid="121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B04904-0D16-4D82-AA15-DAA068D3E090}"/>
              </a:ext>
            </a:extLst>
          </p:cNvPr>
          <p:cNvSpPr txBox="1"/>
          <p:nvPr/>
        </p:nvSpPr>
        <p:spPr>
          <a:xfrm>
            <a:off x="2696067" y="3146879"/>
            <a:ext cx="28016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40 : 50</a:t>
            </a:r>
            <a:endParaRPr lang="ja-JP" altLang="en-US" sz="6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490225-1BFE-48B6-A634-3E9838FB4686}"/>
              </a:ext>
            </a:extLst>
          </p:cNvPr>
          <p:cNvSpPr txBox="1"/>
          <p:nvPr/>
        </p:nvSpPr>
        <p:spPr>
          <a:xfrm>
            <a:off x="6271045" y="3113926"/>
            <a:ext cx="22099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 </a:t>
            </a:r>
            <a:r>
              <a:rPr lang="en-US" altLang="ja-JP" sz="6000" b="1" dirty="0"/>
              <a:t>4   5</a:t>
            </a:r>
            <a:endParaRPr lang="ja-JP" altLang="en-US" sz="6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0911C-8838-4886-BC43-D0C340C104EF}"/>
              </a:ext>
            </a:extLst>
          </p:cNvPr>
          <p:cNvSpPr txBox="1"/>
          <p:nvPr/>
        </p:nvSpPr>
        <p:spPr>
          <a:xfrm>
            <a:off x="4507405" y="2345823"/>
            <a:ext cx="2938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11" name="矢印: 下カーブ 10">
            <a:extLst>
              <a:ext uri="{FF2B5EF4-FFF2-40B4-BE49-F238E27FC236}">
                <a16:creationId xmlns:a16="http://schemas.microsoft.com/office/drawing/2014/main" id="{B5BE4CF3-C736-4511-B1F4-957A91EAC023}"/>
              </a:ext>
            </a:extLst>
          </p:cNvPr>
          <p:cNvSpPr/>
          <p:nvPr/>
        </p:nvSpPr>
        <p:spPr>
          <a:xfrm>
            <a:off x="3226797" y="2589434"/>
            <a:ext cx="3716718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2" name="矢印: 下カーブ 11">
            <a:extLst>
              <a:ext uri="{FF2B5EF4-FFF2-40B4-BE49-F238E27FC236}">
                <a16:creationId xmlns:a16="http://schemas.microsoft.com/office/drawing/2014/main" id="{D8B4BF9F-0786-4462-8D8A-9978439BE2FC}"/>
              </a:ext>
            </a:extLst>
          </p:cNvPr>
          <p:cNvSpPr/>
          <p:nvPr/>
        </p:nvSpPr>
        <p:spPr>
          <a:xfrm flipV="1">
            <a:off x="4632063" y="4026793"/>
            <a:ext cx="3361867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C1B4F1-810A-4151-87A2-C6C145D706D3}"/>
              </a:ext>
            </a:extLst>
          </p:cNvPr>
          <p:cNvSpPr txBox="1"/>
          <p:nvPr/>
        </p:nvSpPr>
        <p:spPr>
          <a:xfrm>
            <a:off x="5397842" y="4386837"/>
            <a:ext cx="24421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2A924B6-B7C4-4BCA-B47B-65D78453865C}"/>
              </a:ext>
            </a:extLst>
          </p:cNvPr>
          <p:cNvSpPr txBox="1"/>
          <p:nvPr/>
        </p:nvSpPr>
        <p:spPr>
          <a:xfrm>
            <a:off x="2137382" y="477448"/>
            <a:ext cx="87003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chemeClr val="accent1"/>
                </a:solidFill>
              </a:rPr>
              <a:t>比をかんたんにする　 その１</a:t>
            </a:r>
            <a:endParaRPr lang="en-US" altLang="ja-JP" sz="4800" b="1" dirty="0">
              <a:solidFill>
                <a:schemeClr val="accent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023FCE4-1A49-43D3-8D0E-85573B18F29E}"/>
              </a:ext>
            </a:extLst>
          </p:cNvPr>
          <p:cNvSpPr txBox="1"/>
          <p:nvPr/>
        </p:nvSpPr>
        <p:spPr>
          <a:xfrm>
            <a:off x="1103446" y="49283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①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AA27E3C-6D5D-4412-9EF6-CF691E461A17}"/>
              </a:ext>
            </a:extLst>
          </p:cNvPr>
          <p:cNvSpPr/>
          <p:nvPr/>
        </p:nvSpPr>
        <p:spPr>
          <a:xfrm>
            <a:off x="6447934" y="3118598"/>
            <a:ext cx="736421" cy="94025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3F04AE88-959E-43F1-A167-C04D17DAAF02}"/>
              </a:ext>
            </a:extLst>
          </p:cNvPr>
          <p:cNvSpPr/>
          <p:nvPr/>
        </p:nvSpPr>
        <p:spPr>
          <a:xfrm>
            <a:off x="7528875" y="3113926"/>
            <a:ext cx="736421" cy="94025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732DDB-830A-43FD-B45A-743232E17C33}"/>
              </a:ext>
            </a:extLst>
          </p:cNvPr>
          <p:cNvSpPr txBox="1"/>
          <p:nvPr/>
        </p:nvSpPr>
        <p:spPr>
          <a:xfrm>
            <a:off x="5286217" y="3186308"/>
            <a:ext cx="9099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9921E-7EE1-A4A4-7D37-215B49F2FA77}"/>
              </a:ext>
            </a:extLst>
          </p:cNvPr>
          <p:cNvSpPr txBox="1"/>
          <p:nvPr/>
        </p:nvSpPr>
        <p:spPr>
          <a:xfrm>
            <a:off x="7159206" y="3099191"/>
            <a:ext cx="4549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:</a:t>
            </a:r>
            <a:endParaRPr lang="ja-JP" altLang="en-US" sz="6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0D1ABA-317E-DB3B-6451-AF7E85A4C8CF}"/>
              </a:ext>
            </a:extLst>
          </p:cNvPr>
          <p:cNvSpPr txBox="1"/>
          <p:nvPr/>
        </p:nvSpPr>
        <p:spPr>
          <a:xfrm>
            <a:off x="2321254" y="1367492"/>
            <a:ext cx="67292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chemeClr val="accent1"/>
                </a:solidFill>
              </a:rPr>
              <a:t>どちらも</a:t>
            </a:r>
            <a:r>
              <a:rPr lang="ja-JP" altLang="en-US" sz="4800" b="1" dirty="0">
                <a:solidFill>
                  <a:srgbClr val="FF0000"/>
                </a:solidFill>
              </a:rPr>
              <a:t>公約数でわる</a:t>
            </a:r>
            <a:endParaRPr lang="en-US" altLang="ja-JP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 animBg="1"/>
      <p:bldP spid="13" grpId="0"/>
      <p:bldP spid="30" grpId="0"/>
      <p:bldP spid="31" grpId="0"/>
      <p:bldP spid="2" grpId="0" animBg="1"/>
      <p:bldP spid="14" grpId="0" animBg="1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9482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比をかんたんにする</a:t>
            </a:r>
            <a:r>
              <a:rPr lang="ja-JP" altLang="en-US" sz="5400" b="1" dirty="0">
                <a:solidFill>
                  <a:schemeClr val="accent1"/>
                </a:solidFill>
              </a:rPr>
              <a:t>方法その</a:t>
            </a:r>
            <a:r>
              <a:rPr lang="en-US" altLang="ja-JP" sz="5400" b="1" dirty="0">
                <a:solidFill>
                  <a:schemeClr val="accent1"/>
                </a:solidFill>
              </a:rPr>
              <a:t>2</a:t>
            </a:r>
            <a:endParaRPr lang="ja-JP" alt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59773" y="904670"/>
            <a:ext cx="118456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454545"/>
                </a:solidFill>
                <a:latin typeface="“Lucida Grande”"/>
              </a:rPr>
              <a:t>比を</a:t>
            </a:r>
            <a:r>
              <a:rPr lang="ja-JP" altLang="en-US" sz="4800" b="1" dirty="0">
                <a:solidFill>
                  <a:srgbClr val="FF0000"/>
                </a:solidFill>
                <a:latin typeface="“Lucida Grande”"/>
              </a:rPr>
              <a:t>できるだけ小さな整数の比</a:t>
            </a:r>
            <a:r>
              <a:rPr lang="ja-JP" altLang="en-US" sz="4800" dirty="0">
                <a:solidFill>
                  <a:srgbClr val="454545"/>
                </a:solidFill>
                <a:latin typeface="“Lucida Grande”"/>
              </a:rPr>
              <a:t>にすること</a:t>
            </a: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9CD982-C5B5-6042-5A3E-E847E6536981}"/>
              </a:ext>
            </a:extLst>
          </p:cNvPr>
          <p:cNvSpPr txBox="1"/>
          <p:nvPr/>
        </p:nvSpPr>
        <p:spPr>
          <a:xfrm>
            <a:off x="1969423" y="263352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13</a:t>
            </a:r>
            <a:endParaRPr lang="ja-JP" altLang="en-US" sz="4800" b="1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BFF012D-9E6D-CB98-498A-01A5DADDBD5E}"/>
              </a:ext>
            </a:extLst>
          </p:cNvPr>
          <p:cNvCxnSpPr>
            <a:cxnSpLocks/>
          </p:cNvCxnSpPr>
          <p:nvPr/>
        </p:nvCxnSpPr>
        <p:spPr>
          <a:xfrm>
            <a:off x="1969423" y="336560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6F25D8-F88C-114F-C80B-807634D2C5BD}"/>
              </a:ext>
            </a:extLst>
          </p:cNvPr>
          <p:cNvSpPr txBox="1"/>
          <p:nvPr/>
        </p:nvSpPr>
        <p:spPr>
          <a:xfrm>
            <a:off x="3268796" y="263352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45</a:t>
            </a:r>
            <a:endParaRPr lang="ja-JP" altLang="en-US" sz="4800" b="1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808837-3136-F014-BD1A-94046EA39BE3}"/>
              </a:ext>
            </a:extLst>
          </p:cNvPr>
          <p:cNvCxnSpPr>
            <a:cxnSpLocks/>
          </p:cNvCxnSpPr>
          <p:nvPr/>
        </p:nvCxnSpPr>
        <p:spPr>
          <a:xfrm>
            <a:off x="3268796" y="336560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C11C66-D84C-B045-5C21-359940B31E84}"/>
              </a:ext>
            </a:extLst>
          </p:cNvPr>
          <p:cNvSpPr txBox="1"/>
          <p:nvPr/>
        </p:nvSpPr>
        <p:spPr>
          <a:xfrm>
            <a:off x="2541295" y="295010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：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099536-6E4B-C199-DFA3-A9FBF406C2ED}"/>
              </a:ext>
            </a:extLst>
          </p:cNvPr>
          <p:cNvSpPr txBox="1"/>
          <p:nvPr/>
        </p:nvSpPr>
        <p:spPr>
          <a:xfrm>
            <a:off x="772165" y="2980885"/>
            <a:ext cx="9113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</a:t>
            </a:r>
            <a:endParaRPr lang="ja-JP" altLang="en-US" sz="3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1F81D6A-775B-2FCE-82B0-BBE0EE979EED}"/>
              </a:ext>
            </a:extLst>
          </p:cNvPr>
          <p:cNvSpPr txBox="1"/>
          <p:nvPr/>
        </p:nvSpPr>
        <p:spPr>
          <a:xfrm>
            <a:off x="940824" y="1669495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分数の場合はこちらがいいかも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5AFC40-EE99-852D-D340-39BA1B0E8726}"/>
              </a:ext>
            </a:extLst>
          </p:cNvPr>
          <p:cNvSpPr txBox="1"/>
          <p:nvPr/>
        </p:nvSpPr>
        <p:spPr>
          <a:xfrm>
            <a:off x="1885580" y="4191434"/>
            <a:ext cx="65062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effectLst/>
                <a:latin typeface="“Lucida Grande”"/>
              </a:rPr>
              <a:t>比の</a:t>
            </a:r>
            <a:r>
              <a:rPr lang="ja-JP" altLang="en-US" sz="4400" b="1" dirty="0">
                <a:latin typeface="“Lucida Grande”"/>
              </a:rPr>
              <a:t>値を出して求める</a:t>
            </a:r>
            <a:endParaRPr lang="ja-JP" altLang="en-US" sz="3200" b="1" dirty="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ADD542C-A83A-85AB-0F05-F3377EFCC4DD}"/>
              </a:ext>
            </a:extLst>
          </p:cNvPr>
          <p:cNvGrpSpPr/>
          <p:nvPr/>
        </p:nvGrpSpPr>
        <p:grpSpPr>
          <a:xfrm>
            <a:off x="566649" y="5021058"/>
            <a:ext cx="583130" cy="1569660"/>
            <a:chOff x="1969423" y="4896365"/>
            <a:chExt cx="583130" cy="156966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56FC58E-BBED-B975-DCC3-9E75B7913AA5}"/>
                </a:ext>
              </a:extLst>
            </p:cNvPr>
            <p:cNvSpPr txBox="1"/>
            <p:nvPr/>
          </p:nvSpPr>
          <p:spPr>
            <a:xfrm>
              <a:off x="1969423" y="4896365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13</a:t>
              </a:r>
              <a:endParaRPr lang="ja-JP" altLang="en-US" sz="4800" b="1" dirty="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3CB415E-B501-3C4F-A0D5-D1E827270170}"/>
                </a:ext>
              </a:extLst>
            </p:cNvPr>
            <p:cNvCxnSpPr>
              <a:cxnSpLocks/>
            </p:cNvCxnSpPr>
            <p:nvPr/>
          </p:nvCxnSpPr>
          <p:spPr>
            <a:xfrm>
              <a:off x="1969423" y="5628443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B81F29E-7243-8F20-384D-10F4539277FF}"/>
              </a:ext>
            </a:extLst>
          </p:cNvPr>
          <p:cNvGrpSpPr/>
          <p:nvPr/>
        </p:nvGrpSpPr>
        <p:grpSpPr>
          <a:xfrm>
            <a:off x="1866022" y="5021058"/>
            <a:ext cx="583130" cy="1569660"/>
            <a:chOff x="3268796" y="4896365"/>
            <a:chExt cx="583130" cy="1569660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9DD740E-0D36-4A47-6211-73A5FABFBD9B}"/>
                </a:ext>
              </a:extLst>
            </p:cNvPr>
            <p:cNvSpPr txBox="1"/>
            <p:nvPr/>
          </p:nvSpPr>
          <p:spPr>
            <a:xfrm>
              <a:off x="3268796" y="4896365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45</a:t>
              </a:r>
              <a:endParaRPr lang="ja-JP" altLang="en-US" sz="4800" b="1" dirty="0"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4AB261B9-5BFC-D442-C1B6-7D2F1382CADB}"/>
                </a:ext>
              </a:extLst>
            </p:cNvPr>
            <p:cNvCxnSpPr>
              <a:cxnSpLocks/>
            </p:cNvCxnSpPr>
            <p:nvPr/>
          </p:nvCxnSpPr>
          <p:spPr>
            <a:xfrm>
              <a:off x="3268796" y="5628443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FFA392-6944-1E1B-79A9-0F927E5D2DF8}"/>
              </a:ext>
            </a:extLst>
          </p:cNvPr>
          <p:cNvSpPr txBox="1"/>
          <p:nvPr/>
        </p:nvSpPr>
        <p:spPr>
          <a:xfrm>
            <a:off x="1138521" y="533763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6C25708-D932-F5B5-5239-8CE86319B39F}"/>
              </a:ext>
            </a:extLst>
          </p:cNvPr>
          <p:cNvSpPr txBox="1"/>
          <p:nvPr/>
        </p:nvSpPr>
        <p:spPr>
          <a:xfrm>
            <a:off x="2530310" y="535498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3F4C45D-5FC5-47EA-79A9-5835C6F5E97E}"/>
              </a:ext>
            </a:extLst>
          </p:cNvPr>
          <p:cNvGrpSpPr/>
          <p:nvPr/>
        </p:nvGrpSpPr>
        <p:grpSpPr>
          <a:xfrm>
            <a:off x="3256191" y="5021058"/>
            <a:ext cx="583130" cy="1569660"/>
            <a:chOff x="1969423" y="4896365"/>
            <a:chExt cx="583130" cy="156966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2CE5DE0-5FA9-D1CC-C296-8E5151211127}"/>
                </a:ext>
              </a:extLst>
            </p:cNvPr>
            <p:cNvSpPr txBox="1"/>
            <p:nvPr/>
          </p:nvSpPr>
          <p:spPr>
            <a:xfrm>
              <a:off x="1969423" y="4896365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13</a:t>
              </a:r>
              <a:endParaRPr lang="ja-JP" altLang="en-US" sz="4800" b="1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759DCA0-C04C-D323-FFC3-2FA02C41F8BE}"/>
                </a:ext>
              </a:extLst>
            </p:cNvPr>
            <p:cNvCxnSpPr>
              <a:cxnSpLocks/>
            </p:cNvCxnSpPr>
            <p:nvPr/>
          </p:nvCxnSpPr>
          <p:spPr>
            <a:xfrm>
              <a:off x="1969423" y="5628443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2D2F83E-3B9C-F934-AFF1-7D756885BBCD}"/>
              </a:ext>
            </a:extLst>
          </p:cNvPr>
          <p:cNvGrpSpPr/>
          <p:nvPr/>
        </p:nvGrpSpPr>
        <p:grpSpPr>
          <a:xfrm>
            <a:off x="4555564" y="5021058"/>
            <a:ext cx="583130" cy="1569660"/>
            <a:chOff x="3268796" y="4896365"/>
            <a:chExt cx="583130" cy="1569660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7F5CD098-907E-8DBA-7DBF-7DF627B05590}"/>
                </a:ext>
              </a:extLst>
            </p:cNvPr>
            <p:cNvSpPr txBox="1"/>
            <p:nvPr/>
          </p:nvSpPr>
          <p:spPr>
            <a:xfrm>
              <a:off x="3268796" y="4896365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54</a:t>
              </a:r>
              <a:endParaRPr lang="ja-JP" altLang="en-US" sz="4800" b="1" dirty="0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4FC7A63-1E1A-6EE9-DBFB-A678BD31D9FF}"/>
                </a:ext>
              </a:extLst>
            </p:cNvPr>
            <p:cNvCxnSpPr>
              <a:cxnSpLocks/>
            </p:cNvCxnSpPr>
            <p:nvPr/>
          </p:nvCxnSpPr>
          <p:spPr>
            <a:xfrm>
              <a:off x="3268796" y="5628443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3A8BF2B-BED6-F055-18E4-4EEF8360115D}"/>
              </a:ext>
            </a:extLst>
          </p:cNvPr>
          <p:cNvSpPr txBox="1"/>
          <p:nvPr/>
        </p:nvSpPr>
        <p:spPr>
          <a:xfrm>
            <a:off x="3828063" y="533763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6861EA9-AA16-E2CB-3C5F-014EB0F9E371}"/>
              </a:ext>
            </a:extLst>
          </p:cNvPr>
          <p:cNvSpPr txBox="1"/>
          <p:nvPr/>
        </p:nvSpPr>
        <p:spPr>
          <a:xfrm>
            <a:off x="5138694" y="536524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8C4A051-63EE-5801-8FBB-A105D339BD75}"/>
              </a:ext>
            </a:extLst>
          </p:cNvPr>
          <p:cNvGrpSpPr/>
          <p:nvPr/>
        </p:nvGrpSpPr>
        <p:grpSpPr>
          <a:xfrm>
            <a:off x="5854936" y="5021058"/>
            <a:ext cx="1082365" cy="1569660"/>
            <a:chOff x="3268795" y="4896365"/>
            <a:chExt cx="1082365" cy="1569660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AEB5CC90-29A5-A30D-C7E0-43E5F4759F1F}"/>
                </a:ext>
              </a:extLst>
            </p:cNvPr>
            <p:cNvSpPr txBox="1"/>
            <p:nvPr/>
          </p:nvSpPr>
          <p:spPr>
            <a:xfrm>
              <a:off x="3268795" y="4896365"/>
              <a:ext cx="1082365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 5</a:t>
              </a:r>
            </a:p>
            <a:p>
              <a:r>
                <a:rPr lang="en-US" altLang="ja-JP" sz="4800" b="1" dirty="0"/>
                <a:t>12</a:t>
              </a:r>
              <a:endParaRPr lang="ja-JP" altLang="en-US" sz="4800" b="1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32052FDA-FEC8-C47D-A5B0-59D90CEDB3E1}"/>
                </a:ext>
              </a:extLst>
            </p:cNvPr>
            <p:cNvCxnSpPr>
              <a:cxnSpLocks/>
            </p:cNvCxnSpPr>
            <p:nvPr/>
          </p:nvCxnSpPr>
          <p:spPr>
            <a:xfrm>
              <a:off x="3268796" y="5628443"/>
              <a:ext cx="84719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矢印: 右 33">
            <a:extLst>
              <a:ext uri="{FF2B5EF4-FFF2-40B4-BE49-F238E27FC236}">
                <a16:creationId xmlns:a16="http://schemas.microsoft.com/office/drawing/2014/main" id="{F732FE06-2D40-AF0A-05EE-B446D1F28BED}"/>
              </a:ext>
            </a:extLst>
          </p:cNvPr>
          <p:cNvSpPr/>
          <p:nvPr/>
        </p:nvSpPr>
        <p:spPr>
          <a:xfrm>
            <a:off x="7017584" y="54953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CD62BFD-597D-C6BE-260F-BBD1D39DFB22}"/>
              </a:ext>
            </a:extLst>
          </p:cNvPr>
          <p:cNvSpPr txBox="1"/>
          <p:nvPr/>
        </p:nvSpPr>
        <p:spPr>
          <a:xfrm>
            <a:off x="8188763" y="5322142"/>
            <a:ext cx="21766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12</a:t>
            </a:r>
            <a:endParaRPr lang="ja-JP" altLang="en-US" sz="4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E9F7609-A127-3A26-19CC-CBB16132F970}"/>
              </a:ext>
            </a:extLst>
          </p:cNvPr>
          <p:cNvSpPr txBox="1"/>
          <p:nvPr/>
        </p:nvSpPr>
        <p:spPr>
          <a:xfrm>
            <a:off x="3847544" y="300285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ja-JP" altLang="en-US" sz="4800" b="1" dirty="0">
              <a:latin typeface="Brush Script Std" panose="030608020406070704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5C924FC-52F8-93DC-DF3E-EBEF4CC3B169}"/>
              </a:ext>
            </a:extLst>
          </p:cNvPr>
          <p:cNvSpPr txBox="1"/>
          <p:nvPr/>
        </p:nvSpPr>
        <p:spPr>
          <a:xfrm>
            <a:off x="4507121" y="2906401"/>
            <a:ext cx="29024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5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FF6529C-48F1-70FA-D519-208D6774A2A7}"/>
              </a:ext>
            </a:extLst>
          </p:cNvPr>
          <p:cNvSpPr txBox="1"/>
          <p:nvPr/>
        </p:nvSpPr>
        <p:spPr>
          <a:xfrm>
            <a:off x="8407518" y="3067239"/>
            <a:ext cx="18870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5</a:t>
            </a:r>
            <a:endParaRPr lang="ja-JP" altLang="en-US" sz="5400" b="1" dirty="0"/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CFE5D09C-1980-A75A-F8E1-7DD5BB946F51}"/>
              </a:ext>
            </a:extLst>
          </p:cNvPr>
          <p:cNvSpPr/>
          <p:nvPr/>
        </p:nvSpPr>
        <p:spPr>
          <a:xfrm>
            <a:off x="10087326" y="3277895"/>
            <a:ext cx="549331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245B97D-7AB0-E95A-6553-FD142799593A}"/>
              </a:ext>
            </a:extLst>
          </p:cNvPr>
          <p:cNvGrpSpPr/>
          <p:nvPr/>
        </p:nvGrpSpPr>
        <p:grpSpPr>
          <a:xfrm>
            <a:off x="10785915" y="2765316"/>
            <a:ext cx="583130" cy="1569660"/>
            <a:chOff x="10785915" y="2765316"/>
            <a:chExt cx="583130" cy="1569660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68E82A6-A6AB-BAD4-E0E9-E97CBDD76213}"/>
                </a:ext>
              </a:extLst>
            </p:cNvPr>
            <p:cNvSpPr txBox="1"/>
            <p:nvPr/>
          </p:nvSpPr>
          <p:spPr>
            <a:xfrm>
              <a:off x="10785915" y="2765316"/>
              <a:ext cx="58313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/>
                <a:t>45</a:t>
              </a:r>
              <a:endParaRPr lang="ja-JP" altLang="en-US" sz="4800" b="1" dirty="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B0914D0-250B-CFED-ACD5-FC9590CC5356}"/>
                </a:ext>
              </a:extLst>
            </p:cNvPr>
            <p:cNvCxnSpPr>
              <a:cxnSpLocks/>
            </p:cNvCxnSpPr>
            <p:nvPr/>
          </p:nvCxnSpPr>
          <p:spPr>
            <a:xfrm>
              <a:off x="10785915" y="3505380"/>
              <a:ext cx="58313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2DF4C59F-C826-B851-036A-CE4645C5F883}"/>
              </a:ext>
            </a:extLst>
          </p:cNvPr>
          <p:cNvSpPr/>
          <p:nvPr/>
        </p:nvSpPr>
        <p:spPr>
          <a:xfrm>
            <a:off x="8340075" y="2592825"/>
            <a:ext cx="3428065" cy="1816761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下カーブ 42">
            <a:extLst>
              <a:ext uri="{FF2B5EF4-FFF2-40B4-BE49-F238E27FC236}">
                <a16:creationId xmlns:a16="http://schemas.microsoft.com/office/drawing/2014/main" id="{C7720B99-E2B4-0432-4E78-5E6F3538BF9A}"/>
              </a:ext>
            </a:extLst>
          </p:cNvPr>
          <p:cNvSpPr/>
          <p:nvPr/>
        </p:nvSpPr>
        <p:spPr>
          <a:xfrm rot="11827910" flipH="1">
            <a:off x="9620453" y="3969373"/>
            <a:ext cx="1245748" cy="2840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" name="矢印: 下カーブ 43">
            <a:extLst>
              <a:ext uri="{FF2B5EF4-FFF2-40B4-BE49-F238E27FC236}">
                <a16:creationId xmlns:a16="http://schemas.microsoft.com/office/drawing/2014/main" id="{07D86A90-F28E-A513-2145-D7202882CCBA}"/>
              </a:ext>
            </a:extLst>
          </p:cNvPr>
          <p:cNvSpPr/>
          <p:nvPr/>
        </p:nvSpPr>
        <p:spPr>
          <a:xfrm rot="10580004" flipH="1" flipV="1">
            <a:off x="8747814" y="2714384"/>
            <a:ext cx="2065357" cy="3527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C08B964-3758-9379-AFC4-D46635381B9C}"/>
              </a:ext>
            </a:extLst>
          </p:cNvPr>
          <p:cNvSpPr txBox="1"/>
          <p:nvPr/>
        </p:nvSpPr>
        <p:spPr>
          <a:xfrm>
            <a:off x="7798892" y="2350504"/>
            <a:ext cx="427233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FF0000"/>
                </a:solidFill>
                <a:effectLst/>
                <a:latin typeface="“Lucida Grande”"/>
              </a:rPr>
              <a:t>この逆をつかう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47" name="矢印: 右 46">
            <a:extLst>
              <a:ext uri="{FF2B5EF4-FFF2-40B4-BE49-F238E27FC236}">
                <a16:creationId xmlns:a16="http://schemas.microsoft.com/office/drawing/2014/main" id="{F7D37A4D-D884-44D9-336A-8F47FA43213F}"/>
              </a:ext>
            </a:extLst>
          </p:cNvPr>
          <p:cNvSpPr/>
          <p:nvPr/>
        </p:nvSpPr>
        <p:spPr>
          <a:xfrm rot="10800000">
            <a:off x="10041202" y="3277629"/>
            <a:ext cx="549331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下カーブ 47">
            <a:extLst>
              <a:ext uri="{FF2B5EF4-FFF2-40B4-BE49-F238E27FC236}">
                <a16:creationId xmlns:a16="http://schemas.microsoft.com/office/drawing/2014/main" id="{DBB67B06-5126-B1A0-C62D-82A911D2AF27}"/>
              </a:ext>
            </a:extLst>
          </p:cNvPr>
          <p:cNvSpPr/>
          <p:nvPr/>
        </p:nvSpPr>
        <p:spPr>
          <a:xfrm rot="10254066" flipH="1">
            <a:off x="6430089" y="6185685"/>
            <a:ext cx="3034587" cy="546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矢印: 下カーブ 48">
            <a:extLst>
              <a:ext uri="{FF2B5EF4-FFF2-40B4-BE49-F238E27FC236}">
                <a16:creationId xmlns:a16="http://schemas.microsoft.com/office/drawing/2014/main" id="{851FF44E-B49A-120E-5178-A4D3A7960DF3}"/>
              </a:ext>
            </a:extLst>
          </p:cNvPr>
          <p:cNvSpPr/>
          <p:nvPr/>
        </p:nvSpPr>
        <p:spPr>
          <a:xfrm rot="11312217" flipH="1" flipV="1">
            <a:off x="6482029" y="4855322"/>
            <a:ext cx="2076536" cy="4401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9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9" grpId="0"/>
      <p:bldP spid="10" grpId="0"/>
      <p:bldP spid="11" grpId="0"/>
      <p:bldP spid="12" grpId="0"/>
      <p:bldP spid="17" grpId="0"/>
      <p:bldP spid="18" grpId="0"/>
      <p:bldP spid="27" grpId="0"/>
      <p:bldP spid="28" grpId="0"/>
      <p:bldP spid="34" grpId="0" animBg="1"/>
      <p:bldP spid="35" grpId="0"/>
      <p:bldP spid="36" grpId="0"/>
      <p:bldP spid="37" grpId="0"/>
      <p:bldP spid="38" grpId="0"/>
      <p:bldP spid="39" grpId="0" animBg="1"/>
      <p:bldP spid="43" grpId="0" animBg="1"/>
      <p:bldP spid="44" grpId="0" animBg="1"/>
      <p:bldP spid="46" grpId="0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B33888-5BD8-4079-B7B4-7A1B582E3BC3}"/>
              </a:ext>
            </a:extLst>
          </p:cNvPr>
          <p:cNvSpPr txBox="1"/>
          <p:nvPr/>
        </p:nvSpPr>
        <p:spPr>
          <a:xfrm>
            <a:off x="5810860" y="2679657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4050</a:t>
            </a:r>
            <a:endParaRPr lang="ja-JP" altLang="en-US" sz="4000" b="1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6CCC2E2-AE85-4221-BB64-1347849F43E9}"/>
              </a:ext>
            </a:extLst>
          </p:cNvPr>
          <p:cNvCxnSpPr>
            <a:cxnSpLocks/>
          </p:cNvCxnSpPr>
          <p:nvPr/>
        </p:nvCxnSpPr>
        <p:spPr>
          <a:xfrm>
            <a:off x="5844447" y="3296478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15B438-00DE-49E5-83FF-1B39216BD9BA}"/>
              </a:ext>
            </a:extLst>
          </p:cNvPr>
          <p:cNvSpPr txBox="1"/>
          <p:nvPr/>
        </p:nvSpPr>
        <p:spPr>
          <a:xfrm>
            <a:off x="6668437" y="294253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FF3858-88FE-4F79-8CAE-8CB2B414DA3B}"/>
              </a:ext>
            </a:extLst>
          </p:cNvPr>
          <p:cNvSpPr txBox="1"/>
          <p:nvPr/>
        </p:nvSpPr>
        <p:spPr>
          <a:xfrm>
            <a:off x="7372107" y="2679656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CDAE35D-01D2-4587-9AD8-D1DE2AAC522F}"/>
              </a:ext>
            </a:extLst>
          </p:cNvPr>
          <p:cNvCxnSpPr>
            <a:cxnSpLocks/>
          </p:cNvCxnSpPr>
          <p:nvPr/>
        </p:nvCxnSpPr>
        <p:spPr>
          <a:xfrm>
            <a:off x="7307946" y="3296478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46AA636-C243-41AB-8DC0-09AED489DF62}"/>
              </a:ext>
            </a:extLst>
          </p:cNvPr>
          <p:cNvSpPr txBox="1"/>
          <p:nvPr/>
        </p:nvSpPr>
        <p:spPr>
          <a:xfrm>
            <a:off x="1009183" y="1850571"/>
            <a:ext cx="23580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F0EC5A-BF30-4575-A593-4185696F113C}"/>
              </a:ext>
            </a:extLst>
          </p:cNvPr>
          <p:cNvSpPr txBox="1"/>
          <p:nvPr/>
        </p:nvSpPr>
        <p:spPr>
          <a:xfrm>
            <a:off x="1644468" y="202357"/>
            <a:ext cx="78766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比の値を利用して</a:t>
            </a:r>
            <a:endParaRPr lang="en-US" altLang="ja-JP" sz="4400" b="1" dirty="0">
              <a:solidFill>
                <a:srgbClr val="FF0000"/>
              </a:solidFill>
            </a:endParaRPr>
          </a:p>
          <a:p>
            <a:r>
              <a:rPr lang="ja-JP" altLang="en-US" sz="4400" b="1" dirty="0">
                <a:solidFill>
                  <a:schemeClr val="accent1"/>
                </a:solidFill>
              </a:rPr>
              <a:t>かんたんな比をみつける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E53FFB-1566-4C3B-8FA6-CDAAFF1186D2}"/>
              </a:ext>
            </a:extLst>
          </p:cNvPr>
          <p:cNvSpPr txBox="1"/>
          <p:nvPr/>
        </p:nvSpPr>
        <p:spPr>
          <a:xfrm>
            <a:off x="3367267" y="2942716"/>
            <a:ext cx="22174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40÷50</a:t>
            </a:r>
            <a:r>
              <a:rPr lang="ja-JP" altLang="en-US" sz="4400" b="1" dirty="0"/>
              <a:t>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F51317-2E95-461D-8D0A-5637D8AB0BAC}"/>
              </a:ext>
            </a:extLst>
          </p:cNvPr>
          <p:cNvSpPr txBox="1"/>
          <p:nvPr/>
        </p:nvSpPr>
        <p:spPr>
          <a:xfrm>
            <a:off x="5229523" y="294253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FC59E4-C6A8-461D-A1E7-D4628D6FE4B2}"/>
              </a:ext>
            </a:extLst>
          </p:cNvPr>
          <p:cNvSpPr txBox="1"/>
          <p:nvPr/>
        </p:nvSpPr>
        <p:spPr>
          <a:xfrm>
            <a:off x="3974668" y="2103416"/>
            <a:ext cx="33458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比の値をだす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ACA393-D6AE-4223-A48A-80316D3A9870}"/>
              </a:ext>
            </a:extLst>
          </p:cNvPr>
          <p:cNvSpPr txBox="1"/>
          <p:nvPr/>
        </p:nvSpPr>
        <p:spPr>
          <a:xfrm>
            <a:off x="3851497" y="4144387"/>
            <a:ext cx="27764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比にもどす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3654A80-3793-4D67-9B1B-8E9C2D5CAC5D}"/>
              </a:ext>
            </a:extLst>
          </p:cNvPr>
          <p:cNvGrpSpPr/>
          <p:nvPr/>
        </p:nvGrpSpPr>
        <p:grpSpPr>
          <a:xfrm>
            <a:off x="4382266" y="5071715"/>
            <a:ext cx="863594" cy="1323439"/>
            <a:chOff x="8435380" y="5319228"/>
            <a:chExt cx="863594" cy="132343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DD42362-A965-414B-9AD0-273E8264DF0B}"/>
                </a:ext>
              </a:extLst>
            </p:cNvPr>
            <p:cNvSpPr txBox="1"/>
            <p:nvPr/>
          </p:nvSpPr>
          <p:spPr>
            <a:xfrm>
              <a:off x="8526088" y="5319228"/>
              <a:ext cx="77288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4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66C9D207-1764-4C5A-9C83-F67B2D3E84AF}"/>
                </a:ext>
              </a:extLst>
            </p:cNvPr>
            <p:cNvCxnSpPr>
              <a:cxnSpLocks/>
            </p:cNvCxnSpPr>
            <p:nvPr/>
          </p:nvCxnSpPr>
          <p:spPr>
            <a:xfrm>
              <a:off x="8435380" y="5980947"/>
              <a:ext cx="67331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C273F4-9E0A-414F-82A6-C179915DDBD9}"/>
              </a:ext>
            </a:extLst>
          </p:cNvPr>
          <p:cNvSpPr txBox="1"/>
          <p:nvPr/>
        </p:nvSpPr>
        <p:spPr>
          <a:xfrm>
            <a:off x="8636674" y="5327430"/>
            <a:ext cx="15886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</a:t>
            </a:r>
            <a:r>
              <a:rPr lang="ja-JP" altLang="en-US" sz="4400" b="1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E8EACE-E325-4F72-8B51-906A747F330B}"/>
              </a:ext>
            </a:extLst>
          </p:cNvPr>
          <p:cNvSpPr txBox="1"/>
          <p:nvPr/>
        </p:nvSpPr>
        <p:spPr>
          <a:xfrm>
            <a:off x="6183994" y="5348713"/>
            <a:ext cx="21858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8FA91F-7855-484C-8536-02EEF9474548}"/>
              </a:ext>
            </a:extLst>
          </p:cNvPr>
          <p:cNvSpPr txBox="1"/>
          <p:nvPr/>
        </p:nvSpPr>
        <p:spPr>
          <a:xfrm>
            <a:off x="8103074" y="5358207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D696C4D-AA31-4BB3-A6BA-01142CDCEA05}"/>
              </a:ext>
            </a:extLst>
          </p:cNvPr>
          <p:cNvSpPr txBox="1"/>
          <p:nvPr/>
        </p:nvSpPr>
        <p:spPr>
          <a:xfrm>
            <a:off x="3736583" y="5391741"/>
            <a:ext cx="24474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4  </a:t>
            </a:r>
            <a:r>
              <a:rPr lang="ja-JP" altLang="en-US" sz="4400" b="1" dirty="0">
                <a:solidFill>
                  <a:srgbClr val="FF0000"/>
                </a:solidFill>
              </a:rPr>
              <a:t>：  </a:t>
            </a:r>
            <a:r>
              <a:rPr lang="en-US" altLang="ja-JP" sz="4400" b="1" dirty="0">
                <a:solidFill>
                  <a:srgbClr val="FF0000"/>
                </a:solidFill>
              </a:rPr>
              <a:t>5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5B73239-9840-421C-82A7-2CE9E0A43F4C}"/>
              </a:ext>
            </a:extLst>
          </p:cNvPr>
          <p:cNvCxnSpPr>
            <a:cxnSpLocks/>
          </p:cNvCxnSpPr>
          <p:nvPr/>
        </p:nvCxnSpPr>
        <p:spPr>
          <a:xfrm>
            <a:off x="5819944" y="3416024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F382DBC-7770-41C2-BAF5-CF41B6F16D28}"/>
              </a:ext>
            </a:extLst>
          </p:cNvPr>
          <p:cNvCxnSpPr>
            <a:cxnSpLocks/>
          </p:cNvCxnSpPr>
          <p:nvPr/>
        </p:nvCxnSpPr>
        <p:spPr>
          <a:xfrm>
            <a:off x="5834240" y="2743458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ABD4881-79AD-4115-B85F-DB61761759E0}"/>
              </a:ext>
            </a:extLst>
          </p:cNvPr>
          <p:cNvSpPr txBox="1"/>
          <p:nvPr/>
        </p:nvSpPr>
        <p:spPr>
          <a:xfrm>
            <a:off x="385064" y="15348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②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9C0ABBF-F5A6-4F65-82CE-6529B97CF727}"/>
              </a:ext>
            </a:extLst>
          </p:cNvPr>
          <p:cNvSpPr txBox="1"/>
          <p:nvPr/>
        </p:nvSpPr>
        <p:spPr>
          <a:xfrm>
            <a:off x="8071309" y="2942535"/>
            <a:ext cx="18437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</a:p>
        </p:txBody>
      </p:sp>
    </p:spTree>
    <p:extLst>
      <p:ext uri="{BB962C8B-B14F-4D97-AF65-F5344CB8AC3E}">
        <p14:creationId xmlns:p14="http://schemas.microsoft.com/office/powerpoint/2010/main" val="68503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/>
      <p:bldP spid="28" grpId="0"/>
      <p:bldP spid="29" grpId="0"/>
      <p:bldP spid="36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0D7AD0-F5FE-4EDC-B314-C73369E775F5}"/>
              </a:ext>
            </a:extLst>
          </p:cNvPr>
          <p:cNvSpPr txBox="1"/>
          <p:nvPr/>
        </p:nvSpPr>
        <p:spPr>
          <a:xfrm>
            <a:off x="571509" y="359159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D0B8523-6C92-4AA6-BA96-C032304DD595}"/>
              </a:ext>
            </a:extLst>
          </p:cNvPr>
          <p:cNvSpPr txBox="1"/>
          <p:nvPr/>
        </p:nvSpPr>
        <p:spPr>
          <a:xfrm>
            <a:off x="3737947" y="359159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6AB3585-5F1C-4780-9043-AADF39C4C3BF}"/>
              </a:ext>
            </a:extLst>
          </p:cNvPr>
          <p:cNvSpPr txBox="1"/>
          <p:nvPr/>
        </p:nvSpPr>
        <p:spPr>
          <a:xfrm>
            <a:off x="2562837" y="359159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41964810-7B5D-4132-A18D-77E34295C2E3}"/>
              </a:ext>
            </a:extLst>
          </p:cNvPr>
          <p:cNvSpPr/>
          <p:nvPr/>
        </p:nvSpPr>
        <p:spPr>
          <a:xfrm>
            <a:off x="3240220" y="349926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D0EFE26C-BB84-4C8C-A79F-1E3A2E9AFC8F}"/>
              </a:ext>
            </a:extLst>
          </p:cNvPr>
          <p:cNvSpPr/>
          <p:nvPr/>
        </p:nvSpPr>
        <p:spPr>
          <a:xfrm>
            <a:off x="4342818" y="349232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5D4CD14-A6E1-44A4-9EF6-634536EF1C64}"/>
              </a:ext>
            </a:extLst>
          </p:cNvPr>
          <p:cNvSpPr txBox="1"/>
          <p:nvPr/>
        </p:nvSpPr>
        <p:spPr>
          <a:xfrm>
            <a:off x="1731909" y="43084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601158" y="1296747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2716864" y="2054891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08D8F75-003D-4853-8E68-051BD79F7A51}"/>
              </a:ext>
            </a:extLst>
          </p:cNvPr>
          <p:cNvSpPr txBox="1"/>
          <p:nvPr/>
        </p:nvSpPr>
        <p:spPr>
          <a:xfrm>
            <a:off x="166180" y="283553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69B3427-E430-4F52-838D-C4ADD06AF643}"/>
              </a:ext>
            </a:extLst>
          </p:cNvPr>
          <p:cNvSpPr txBox="1"/>
          <p:nvPr/>
        </p:nvSpPr>
        <p:spPr>
          <a:xfrm>
            <a:off x="8838450" y="5532355"/>
            <a:ext cx="9960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D1C98DF9-8606-440E-9924-7B5E3C575D7C}"/>
              </a:ext>
            </a:extLst>
          </p:cNvPr>
          <p:cNvSpPr txBox="1"/>
          <p:nvPr/>
        </p:nvSpPr>
        <p:spPr>
          <a:xfrm>
            <a:off x="5949884" y="3316382"/>
            <a:ext cx="49206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454545"/>
                </a:solidFill>
                <a:effectLst/>
                <a:latin typeface="“Lucida Grande”"/>
              </a:rPr>
              <a:t>最大公約数の４がみつからないときは</a:t>
            </a:r>
            <a:endParaRPr lang="ja-JP" altLang="en-US" sz="2400" dirty="0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1A13A7F-DB28-43D2-8079-A86875363E75}"/>
              </a:ext>
            </a:extLst>
          </p:cNvPr>
          <p:cNvSpPr txBox="1"/>
          <p:nvPr/>
        </p:nvSpPr>
        <p:spPr>
          <a:xfrm>
            <a:off x="9503942" y="4892939"/>
            <a:ext cx="23598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E9E32CB5-68D6-46F2-9B20-72A306DE6C76}"/>
              </a:ext>
            </a:extLst>
          </p:cNvPr>
          <p:cNvSpPr txBox="1"/>
          <p:nvPr/>
        </p:nvSpPr>
        <p:spPr>
          <a:xfrm>
            <a:off x="10128155" y="5966274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29820FE9-E2AB-4B63-BEF1-B3E023C83D79}"/>
              </a:ext>
            </a:extLst>
          </p:cNvPr>
          <p:cNvSpPr txBox="1"/>
          <p:nvPr/>
        </p:nvSpPr>
        <p:spPr>
          <a:xfrm>
            <a:off x="3334873" y="3545428"/>
            <a:ext cx="5747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2E70F2-64DE-42C9-B326-B058C102C1FA}"/>
              </a:ext>
            </a:extLst>
          </p:cNvPr>
          <p:cNvSpPr txBox="1"/>
          <p:nvPr/>
        </p:nvSpPr>
        <p:spPr>
          <a:xfrm>
            <a:off x="5543355" y="491386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1194107-57BD-45E1-9795-256DBFA4B877}"/>
              </a:ext>
            </a:extLst>
          </p:cNvPr>
          <p:cNvSpPr txBox="1"/>
          <p:nvPr/>
        </p:nvSpPr>
        <p:spPr>
          <a:xfrm>
            <a:off x="7215147" y="4959268"/>
            <a:ext cx="25138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 </a:t>
            </a:r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626B127-A5B2-4026-8794-625A8501B866}"/>
              </a:ext>
            </a:extLst>
          </p:cNvPr>
          <p:cNvSpPr txBox="1"/>
          <p:nvPr/>
        </p:nvSpPr>
        <p:spPr>
          <a:xfrm>
            <a:off x="6473073" y="5603098"/>
            <a:ext cx="1191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0F548B-900C-4D44-AF57-030C6FF0555F}"/>
              </a:ext>
            </a:extLst>
          </p:cNvPr>
          <p:cNvSpPr txBox="1"/>
          <p:nvPr/>
        </p:nvSpPr>
        <p:spPr>
          <a:xfrm>
            <a:off x="4431408" y="3545428"/>
            <a:ext cx="622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462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0" grpId="0"/>
      <p:bldP spid="71" grpId="0"/>
      <p:bldP spid="72" grpId="0"/>
      <p:bldP spid="106" grpId="0"/>
      <p:bldP spid="105" grpId="0" animBg="1"/>
      <p:bldP spid="107" grpId="0" animBg="1"/>
      <p:bldP spid="126" grpId="0"/>
      <p:bldP spid="130" grpId="0"/>
      <p:bldP spid="131" grpId="0"/>
      <p:bldP spid="133" grpId="0"/>
      <p:bldP spid="145" grpId="0"/>
      <p:bldP spid="146" grpId="0"/>
      <p:bldP spid="147" grpId="0"/>
      <p:bldP spid="148" grpId="0"/>
      <p:bldP spid="149" grpId="0"/>
      <p:bldP spid="37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01DC112-4E32-4306-B223-516CEDB6BCF5}"/>
              </a:ext>
            </a:extLst>
          </p:cNvPr>
          <p:cNvSpPr txBox="1"/>
          <p:nvPr/>
        </p:nvSpPr>
        <p:spPr>
          <a:xfrm>
            <a:off x="1082268" y="3281546"/>
            <a:ext cx="28980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270</a:t>
            </a:r>
            <a:r>
              <a:rPr lang="ja-JP" altLang="en-US" sz="4800" dirty="0"/>
              <a:t>：</a:t>
            </a:r>
            <a:r>
              <a:rPr lang="en-US" altLang="ja-JP" sz="4800" dirty="0"/>
              <a:t>180</a:t>
            </a:r>
            <a:endParaRPr lang="ja-JP" altLang="en-US" sz="48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CC14CF9-44E1-4890-8873-4FED5ABED9DC}"/>
              </a:ext>
            </a:extLst>
          </p:cNvPr>
          <p:cNvSpPr txBox="1"/>
          <p:nvPr/>
        </p:nvSpPr>
        <p:spPr>
          <a:xfrm>
            <a:off x="3920504" y="328154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0CC072DB-8974-4887-B062-C4EF06A7BFA8}"/>
              </a:ext>
            </a:extLst>
          </p:cNvPr>
          <p:cNvSpPr txBox="1"/>
          <p:nvPr/>
        </p:nvSpPr>
        <p:spPr>
          <a:xfrm>
            <a:off x="3179337" y="3846891"/>
            <a:ext cx="1400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÷10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317698" y="1313099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1558768" y="1969155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F6DA79D8-4D41-4464-8840-F5AE1AD0F97D}"/>
              </a:ext>
            </a:extLst>
          </p:cNvPr>
          <p:cNvSpPr txBox="1"/>
          <p:nvPr/>
        </p:nvSpPr>
        <p:spPr>
          <a:xfrm>
            <a:off x="326509" y="282449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F8826313-17D6-4804-9255-05B9C4C78400}"/>
              </a:ext>
            </a:extLst>
          </p:cNvPr>
          <p:cNvSpPr txBox="1"/>
          <p:nvPr/>
        </p:nvSpPr>
        <p:spPr>
          <a:xfrm>
            <a:off x="1494444" y="4913952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68C92A6C-571C-4030-9F45-7885D1BCECF3}"/>
              </a:ext>
            </a:extLst>
          </p:cNvPr>
          <p:cNvSpPr txBox="1"/>
          <p:nvPr/>
        </p:nvSpPr>
        <p:spPr>
          <a:xfrm>
            <a:off x="5130228" y="48864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4B3942C0-E07A-468A-AB3F-910F820EB884}"/>
              </a:ext>
            </a:extLst>
          </p:cNvPr>
          <p:cNvSpPr txBox="1"/>
          <p:nvPr/>
        </p:nvSpPr>
        <p:spPr>
          <a:xfrm>
            <a:off x="3955118" y="488646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3A6622E6-FBC4-4F29-B87A-D4EAF530A7C8}"/>
              </a:ext>
            </a:extLst>
          </p:cNvPr>
          <p:cNvGrpSpPr/>
          <p:nvPr/>
        </p:nvGrpSpPr>
        <p:grpSpPr>
          <a:xfrm>
            <a:off x="4579579" y="4780249"/>
            <a:ext cx="1830099" cy="930270"/>
            <a:chOff x="3451655" y="1625172"/>
            <a:chExt cx="1830099" cy="930270"/>
          </a:xfrm>
        </p:grpSpPr>
        <p:sp>
          <p:nvSpPr>
            <p:cNvPr id="139" name="四角形: 角を丸くする 138">
              <a:extLst>
                <a:ext uri="{FF2B5EF4-FFF2-40B4-BE49-F238E27FC236}">
                  <a16:creationId xmlns:a16="http://schemas.microsoft.com/office/drawing/2014/main" id="{00F30F0C-D4FD-4207-8028-018A7E6DFCCC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D8946D02-0EE7-4113-BD66-168282E4C01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A159BFB0-B6B5-4695-8210-2C19A5785504}"/>
              </a:ext>
            </a:extLst>
          </p:cNvPr>
          <p:cNvSpPr txBox="1"/>
          <p:nvPr/>
        </p:nvSpPr>
        <p:spPr>
          <a:xfrm>
            <a:off x="3186162" y="5528934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EEEA46F3-99A8-434E-AC2A-F88264F66F15}"/>
              </a:ext>
            </a:extLst>
          </p:cNvPr>
          <p:cNvCxnSpPr>
            <a:cxnSpLocks/>
          </p:cNvCxnSpPr>
          <p:nvPr/>
        </p:nvCxnSpPr>
        <p:spPr>
          <a:xfrm>
            <a:off x="3447567" y="3345143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7F7F0021-C825-448B-B846-B5BD5DBDC41E}"/>
              </a:ext>
            </a:extLst>
          </p:cNvPr>
          <p:cNvCxnSpPr>
            <a:cxnSpLocks/>
          </p:cNvCxnSpPr>
          <p:nvPr/>
        </p:nvCxnSpPr>
        <p:spPr>
          <a:xfrm>
            <a:off x="1913642" y="3377546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F1FDAD0-2206-4F75-A410-CE6A25678DB9}"/>
              </a:ext>
            </a:extLst>
          </p:cNvPr>
          <p:cNvSpPr txBox="1"/>
          <p:nvPr/>
        </p:nvSpPr>
        <p:spPr>
          <a:xfrm>
            <a:off x="4768448" y="4879522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　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AC2C779-5852-4849-82D2-83C1355AA026}"/>
              </a:ext>
            </a:extLst>
          </p:cNvPr>
          <p:cNvSpPr/>
          <p:nvPr/>
        </p:nvSpPr>
        <p:spPr>
          <a:xfrm>
            <a:off x="4716154" y="3228437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C546D83F-AE58-45E6-89AA-2E28E8FCF8AF}"/>
              </a:ext>
            </a:extLst>
          </p:cNvPr>
          <p:cNvSpPr/>
          <p:nvPr/>
        </p:nvSpPr>
        <p:spPr>
          <a:xfrm>
            <a:off x="6015136" y="3245310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4BB6F1F-E1F8-4931-AF6B-6BB962DEA2DE}"/>
              </a:ext>
            </a:extLst>
          </p:cNvPr>
          <p:cNvSpPr txBox="1"/>
          <p:nvPr/>
        </p:nvSpPr>
        <p:spPr>
          <a:xfrm>
            <a:off x="4648005" y="3347394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61073D7-DE66-48CC-89D0-521D6D8D3A35}"/>
              </a:ext>
            </a:extLst>
          </p:cNvPr>
          <p:cNvSpPr txBox="1"/>
          <p:nvPr/>
        </p:nvSpPr>
        <p:spPr>
          <a:xfrm>
            <a:off x="7317829" y="4364751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5F473AC-0A5F-4EBB-93DE-CDB3C565FAC5}"/>
              </a:ext>
            </a:extLst>
          </p:cNvPr>
          <p:cNvSpPr txBox="1"/>
          <p:nvPr/>
        </p:nvSpPr>
        <p:spPr>
          <a:xfrm>
            <a:off x="9291493" y="436474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668DF84-2D45-4172-B386-46EF0DD54AC8}"/>
              </a:ext>
            </a:extLst>
          </p:cNvPr>
          <p:cNvSpPr txBox="1"/>
          <p:nvPr/>
        </p:nvSpPr>
        <p:spPr>
          <a:xfrm>
            <a:off x="7243949" y="3085503"/>
            <a:ext cx="4570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最大公約数の</a:t>
            </a:r>
            <a:r>
              <a:rPr lang="en-US" altLang="ja-JP" sz="3600" dirty="0"/>
              <a:t>÷9</a:t>
            </a:r>
            <a:r>
              <a:rPr lang="ja-JP" altLang="en-US" sz="3600" dirty="0"/>
              <a:t>が</a:t>
            </a:r>
            <a:endParaRPr lang="en-US" altLang="ja-JP" sz="3600" dirty="0"/>
          </a:p>
          <a:p>
            <a:r>
              <a:rPr lang="ja-JP" altLang="en-US" sz="3600" dirty="0"/>
              <a:t>みつからないときは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B1BCFCA-55AC-49A7-867E-4D76FF0682F1}"/>
              </a:ext>
            </a:extLst>
          </p:cNvPr>
          <p:cNvSpPr txBox="1"/>
          <p:nvPr/>
        </p:nvSpPr>
        <p:spPr>
          <a:xfrm>
            <a:off x="9980685" y="4364750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432F799-DB5D-46FE-B77E-01A101E5D7D0}"/>
              </a:ext>
            </a:extLst>
          </p:cNvPr>
          <p:cNvSpPr txBox="1"/>
          <p:nvPr/>
        </p:nvSpPr>
        <p:spPr>
          <a:xfrm>
            <a:off x="9980685" y="543340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C544256-3ED1-4E85-ACBD-2550CE19FA01}"/>
              </a:ext>
            </a:extLst>
          </p:cNvPr>
          <p:cNvSpPr txBox="1"/>
          <p:nvPr/>
        </p:nvSpPr>
        <p:spPr>
          <a:xfrm>
            <a:off x="7702935" y="541952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B76158B-7E93-4ABE-A152-23430B1F4B5D}"/>
              </a:ext>
            </a:extLst>
          </p:cNvPr>
          <p:cNvSpPr txBox="1"/>
          <p:nvPr/>
        </p:nvSpPr>
        <p:spPr>
          <a:xfrm>
            <a:off x="9150908" y="541952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90890C0-6452-40D9-A405-78EB9A7F3B08}"/>
              </a:ext>
            </a:extLst>
          </p:cNvPr>
          <p:cNvSpPr txBox="1"/>
          <p:nvPr/>
        </p:nvSpPr>
        <p:spPr>
          <a:xfrm>
            <a:off x="8739047" y="4849503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75451D6-8601-4D4E-8278-731295E591DD}"/>
              </a:ext>
            </a:extLst>
          </p:cNvPr>
          <p:cNvSpPr txBox="1"/>
          <p:nvPr/>
        </p:nvSpPr>
        <p:spPr>
          <a:xfrm>
            <a:off x="8432826" y="59538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27733F3-4073-41F0-8B49-2D258649AC70}"/>
              </a:ext>
            </a:extLst>
          </p:cNvPr>
          <p:cNvSpPr txBox="1"/>
          <p:nvPr/>
        </p:nvSpPr>
        <p:spPr>
          <a:xfrm>
            <a:off x="10489232" y="6117409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5269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6" grpId="0"/>
      <p:bldP spid="78" grpId="0"/>
      <p:bldP spid="106" grpId="0"/>
      <p:bldP spid="127" grpId="0"/>
      <p:bldP spid="130" grpId="0"/>
      <p:bldP spid="131" grpId="0"/>
      <p:bldP spid="134" grpId="0"/>
      <p:bldP spid="135" grpId="0"/>
      <p:bldP spid="137" grpId="0"/>
      <p:bldP spid="141" grpId="0"/>
      <p:bldP spid="150" grpId="0"/>
      <p:bldP spid="35" grpId="0" animBg="1"/>
      <p:bldP spid="36" grpId="0" animBg="1"/>
      <p:bldP spid="142" grpId="0"/>
      <p:bldP spid="37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D78F482-65FA-4AEE-81A5-35D56131F178}"/>
              </a:ext>
            </a:extLst>
          </p:cNvPr>
          <p:cNvGrpSpPr/>
          <p:nvPr/>
        </p:nvGrpSpPr>
        <p:grpSpPr>
          <a:xfrm>
            <a:off x="6058719" y="3088546"/>
            <a:ext cx="1830099" cy="930270"/>
            <a:chOff x="3451655" y="1625172"/>
            <a:chExt cx="1830099" cy="930270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674FAD92-6709-4681-B258-56B82404FCF4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42C58EF3-50F4-4201-B44B-F02D90BDED58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012E6C9-70F5-4196-AAC5-8D99C528F317}"/>
              </a:ext>
            </a:extLst>
          </p:cNvPr>
          <p:cNvSpPr txBox="1"/>
          <p:nvPr/>
        </p:nvSpPr>
        <p:spPr>
          <a:xfrm>
            <a:off x="3146164" y="3170513"/>
            <a:ext cx="271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0.9</a:t>
            </a:r>
            <a:r>
              <a:rPr lang="ja-JP" altLang="en-US" sz="4800" dirty="0"/>
              <a:t>：</a:t>
            </a:r>
            <a:r>
              <a:rPr lang="en-US" altLang="ja-JP" sz="4800" dirty="0"/>
              <a:t>7.2</a:t>
            </a:r>
            <a:endParaRPr lang="ja-JP" altLang="en-US" sz="48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20D2EB0-BA4A-4BDC-9299-6360E1D1479A}"/>
              </a:ext>
            </a:extLst>
          </p:cNvPr>
          <p:cNvSpPr txBox="1"/>
          <p:nvPr/>
        </p:nvSpPr>
        <p:spPr>
          <a:xfrm>
            <a:off x="6507522" y="52924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96E3176-C254-4052-8145-65E55BB45851}"/>
              </a:ext>
            </a:extLst>
          </p:cNvPr>
          <p:cNvSpPr txBox="1"/>
          <p:nvPr/>
        </p:nvSpPr>
        <p:spPr>
          <a:xfrm>
            <a:off x="5501243" y="31705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FB3E030D-08B9-4E83-8523-4F6842D581C2}"/>
              </a:ext>
            </a:extLst>
          </p:cNvPr>
          <p:cNvGrpSpPr/>
          <p:nvPr/>
        </p:nvGrpSpPr>
        <p:grpSpPr>
          <a:xfrm>
            <a:off x="6016160" y="5202018"/>
            <a:ext cx="1830099" cy="930270"/>
            <a:chOff x="3451655" y="1625172"/>
            <a:chExt cx="1830099" cy="930270"/>
          </a:xfrm>
        </p:grpSpPr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5F6F5289-9C6E-4E13-BD08-494405C38972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288F4FFA-1E3E-4098-B47F-A5790435A10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2232356" y="6007562"/>
            <a:ext cx="35065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7E228BF-8F7E-4422-BEA8-A13B2574EA40}"/>
              </a:ext>
            </a:extLst>
          </p:cNvPr>
          <p:cNvSpPr txBox="1"/>
          <p:nvPr/>
        </p:nvSpPr>
        <p:spPr>
          <a:xfrm>
            <a:off x="384478" y="1396749"/>
            <a:ext cx="36357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小数の場合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6C9BC37-50F8-40C9-AB30-156C68B8815F}"/>
              </a:ext>
            </a:extLst>
          </p:cNvPr>
          <p:cNvSpPr txBox="1"/>
          <p:nvPr/>
        </p:nvSpPr>
        <p:spPr>
          <a:xfrm>
            <a:off x="1024437" y="2344904"/>
            <a:ext cx="9428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どちらも小数なので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FEB42DA-06A1-4DA1-B94B-BC6D2C231825}"/>
              </a:ext>
            </a:extLst>
          </p:cNvPr>
          <p:cNvSpPr txBox="1"/>
          <p:nvPr/>
        </p:nvSpPr>
        <p:spPr>
          <a:xfrm>
            <a:off x="3363946" y="5324824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9483C5-8E0F-40A6-A7B9-F39672CA98B0}"/>
              </a:ext>
            </a:extLst>
          </p:cNvPr>
          <p:cNvSpPr txBox="1"/>
          <p:nvPr/>
        </p:nvSpPr>
        <p:spPr>
          <a:xfrm>
            <a:off x="2305161" y="3881062"/>
            <a:ext cx="35065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B4314B-4DC7-4944-8C54-A608B46E01D2}"/>
              </a:ext>
            </a:extLst>
          </p:cNvPr>
          <p:cNvSpPr txBox="1"/>
          <p:nvPr/>
        </p:nvSpPr>
        <p:spPr>
          <a:xfrm>
            <a:off x="5301427" y="52924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BD65AF8-6BCD-45D4-946E-BAA4D5766D20}"/>
              </a:ext>
            </a:extLst>
          </p:cNvPr>
          <p:cNvSpPr txBox="1"/>
          <p:nvPr/>
        </p:nvSpPr>
        <p:spPr>
          <a:xfrm>
            <a:off x="6152455" y="3138183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075C198-441A-4343-BAB2-CD68BCF423BA}"/>
              </a:ext>
            </a:extLst>
          </p:cNvPr>
          <p:cNvSpPr txBox="1"/>
          <p:nvPr/>
        </p:nvSpPr>
        <p:spPr>
          <a:xfrm>
            <a:off x="6198626" y="5324823"/>
            <a:ext cx="15814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　</a:t>
            </a:r>
            <a:r>
              <a:rPr lang="en-US" altLang="ja-JP" sz="4800" b="1" dirty="0"/>
              <a:t>8</a:t>
            </a:r>
            <a:endParaRPr lang="ja-JP" altLang="en-US" sz="48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94F765E-382A-4187-B33B-00550802E2D7}"/>
              </a:ext>
            </a:extLst>
          </p:cNvPr>
          <p:cNvSpPr txBox="1"/>
          <p:nvPr/>
        </p:nvSpPr>
        <p:spPr>
          <a:xfrm>
            <a:off x="1024437" y="4644015"/>
            <a:ext cx="35065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454545"/>
                </a:solidFill>
                <a:latin typeface="“Lucida Grande”"/>
              </a:rPr>
              <a:t>公約数でわる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626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9" grpId="0"/>
      <p:bldP spid="81" grpId="0"/>
      <p:bldP spid="106" grpId="0"/>
      <p:bldP spid="128" grpId="0"/>
      <p:bldP spid="57" grpId="0"/>
      <p:bldP spid="59" grpId="0"/>
      <p:bldP spid="60" grpId="0"/>
      <p:bldP spid="61" grpId="0"/>
      <p:bldP spid="62" grpId="0"/>
      <p:bldP spid="64" grpId="0"/>
      <p:bldP spid="65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B2988B8-52D1-43F7-B9E2-0CDE89B473F7}"/>
              </a:ext>
            </a:extLst>
          </p:cNvPr>
          <p:cNvSpPr txBox="1"/>
          <p:nvPr/>
        </p:nvSpPr>
        <p:spPr>
          <a:xfrm>
            <a:off x="2117350" y="2611976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0E61190-61D5-44D9-9976-2D2E385F411E}"/>
              </a:ext>
            </a:extLst>
          </p:cNvPr>
          <p:cNvSpPr txBox="1"/>
          <p:nvPr/>
        </p:nvSpPr>
        <p:spPr>
          <a:xfrm>
            <a:off x="4041185" y="261197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64310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A5D24265-A696-4D1A-AF3E-BC6AD9E3AD71}"/>
              </a:ext>
            </a:extLst>
          </p:cNvPr>
          <p:cNvSpPr txBox="1"/>
          <p:nvPr/>
        </p:nvSpPr>
        <p:spPr>
          <a:xfrm>
            <a:off x="3154888" y="3270291"/>
            <a:ext cx="1424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BE0B3A8-CC99-4EA4-82A5-DCA83DEF6AC9}"/>
              </a:ext>
            </a:extLst>
          </p:cNvPr>
          <p:cNvSpPr txBox="1"/>
          <p:nvPr/>
        </p:nvSpPr>
        <p:spPr>
          <a:xfrm>
            <a:off x="2232528" y="533322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796C2C8-0F55-43B8-B5B6-B7619C1A3467}"/>
              </a:ext>
            </a:extLst>
          </p:cNvPr>
          <p:cNvSpPr txBox="1"/>
          <p:nvPr/>
        </p:nvSpPr>
        <p:spPr>
          <a:xfrm>
            <a:off x="4156363" y="533322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94D4814-1B6C-494F-8E48-9793314FECD3}"/>
              </a:ext>
            </a:extLst>
          </p:cNvPr>
          <p:cNvGrpSpPr/>
          <p:nvPr/>
        </p:nvGrpSpPr>
        <p:grpSpPr>
          <a:xfrm>
            <a:off x="4949332" y="5211881"/>
            <a:ext cx="1989189" cy="930270"/>
            <a:chOff x="3451655" y="1625172"/>
            <a:chExt cx="1830099" cy="930270"/>
          </a:xfrm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CC675FE2-74B4-4C2B-820F-C5E1C3D39629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850ABBA0-721D-43B5-976B-53E217AA857B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BBCB15C-5FE0-4593-9AF4-F08773F04758}"/>
              </a:ext>
            </a:extLst>
          </p:cNvPr>
          <p:cNvSpPr txBox="1"/>
          <p:nvPr/>
        </p:nvSpPr>
        <p:spPr>
          <a:xfrm>
            <a:off x="1413164" y="6084587"/>
            <a:ext cx="37307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024FF4C0-DB25-47DD-8F8B-04ABE99738F3}"/>
              </a:ext>
            </a:extLst>
          </p:cNvPr>
          <p:cNvSpPr txBox="1"/>
          <p:nvPr/>
        </p:nvSpPr>
        <p:spPr>
          <a:xfrm>
            <a:off x="4722014" y="261006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49EB63FE-89C4-4811-B282-05E56633A4A1}"/>
              </a:ext>
            </a:extLst>
          </p:cNvPr>
          <p:cNvSpPr txBox="1"/>
          <p:nvPr/>
        </p:nvSpPr>
        <p:spPr>
          <a:xfrm>
            <a:off x="589415" y="1262636"/>
            <a:ext cx="4276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小数と整数の場合</a:t>
            </a:r>
            <a:endParaRPr lang="ja-JP" altLang="en-US" sz="28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0834AB0-539F-414C-B9D9-E8F4D2470A34}"/>
              </a:ext>
            </a:extLst>
          </p:cNvPr>
          <p:cNvSpPr txBox="1"/>
          <p:nvPr/>
        </p:nvSpPr>
        <p:spPr>
          <a:xfrm>
            <a:off x="7279049" y="3702895"/>
            <a:ext cx="41622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　</a:t>
            </a:r>
            <a:endParaRPr lang="en-US" altLang="ja-JP" sz="3600" b="1" dirty="0"/>
          </a:p>
          <a:p>
            <a:r>
              <a:rPr lang="ja-JP" altLang="en-US" sz="3600" b="1" dirty="0"/>
              <a:t>整数も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倍にする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A69D9E9-861F-483D-A620-CF6C204FCF8C}"/>
              </a:ext>
            </a:extLst>
          </p:cNvPr>
          <p:cNvGrpSpPr/>
          <p:nvPr/>
        </p:nvGrpSpPr>
        <p:grpSpPr>
          <a:xfrm>
            <a:off x="5861130" y="2628067"/>
            <a:ext cx="776213" cy="830997"/>
            <a:chOff x="10092296" y="1749555"/>
            <a:chExt cx="776213" cy="830997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19A5C114-85FF-40E5-B314-2207AB9F3405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BDD99946-A321-4CCB-9500-98236BD00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0A3FCD6-8873-472C-8158-E6BF4328E396}"/>
              </a:ext>
            </a:extLst>
          </p:cNvPr>
          <p:cNvSpPr txBox="1"/>
          <p:nvPr/>
        </p:nvSpPr>
        <p:spPr>
          <a:xfrm>
            <a:off x="4704249" y="3869502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40EC40-5556-4C09-81E1-65EEC91DDA4A}"/>
              </a:ext>
            </a:extLst>
          </p:cNvPr>
          <p:cNvSpPr txBox="1"/>
          <p:nvPr/>
        </p:nvSpPr>
        <p:spPr>
          <a:xfrm>
            <a:off x="5140116" y="5343832"/>
            <a:ext cx="19276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591D764-EAFE-4B48-B52C-89B3D900ABF2}"/>
              </a:ext>
            </a:extLst>
          </p:cNvPr>
          <p:cNvSpPr txBox="1"/>
          <p:nvPr/>
        </p:nvSpPr>
        <p:spPr>
          <a:xfrm>
            <a:off x="1192549" y="3276939"/>
            <a:ext cx="2278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92E073F-39D4-47AE-AD28-59880339A10B}"/>
              </a:ext>
            </a:extLst>
          </p:cNvPr>
          <p:cNvSpPr txBox="1"/>
          <p:nvPr/>
        </p:nvSpPr>
        <p:spPr>
          <a:xfrm>
            <a:off x="4025917" y="38802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2A69E76-7400-425C-B1DF-51EB11D2094E}"/>
              </a:ext>
            </a:extLst>
          </p:cNvPr>
          <p:cNvSpPr/>
          <p:nvPr/>
        </p:nvSpPr>
        <p:spPr>
          <a:xfrm>
            <a:off x="5886838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286EEF-8856-41C2-A34B-17D7F909E615}"/>
              </a:ext>
            </a:extLst>
          </p:cNvPr>
          <p:cNvSpPr txBox="1"/>
          <p:nvPr/>
        </p:nvSpPr>
        <p:spPr>
          <a:xfrm>
            <a:off x="2117350" y="3887562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F583D5E-2D0F-4BC0-9A56-05977F8C78A4}"/>
              </a:ext>
            </a:extLst>
          </p:cNvPr>
          <p:cNvSpPr txBox="1"/>
          <p:nvPr/>
        </p:nvSpPr>
        <p:spPr>
          <a:xfrm>
            <a:off x="7057146" y="2442280"/>
            <a:ext cx="3262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小数だけ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4C6FB4D-DFEB-4DE4-8726-BCB87AA1828C}"/>
              </a:ext>
            </a:extLst>
          </p:cNvPr>
          <p:cNvGrpSpPr/>
          <p:nvPr/>
        </p:nvGrpSpPr>
        <p:grpSpPr>
          <a:xfrm>
            <a:off x="8149590" y="2512978"/>
            <a:ext cx="776213" cy="830997"/>
            <a:chOff x="10092296" y="1749555"/>
            <a:chExt cx="776213" cy="830997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39A4C939-38BB-4D1D-A2B6-AA3DC51CE7C1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10B47ED-1FF8-4376-81A9-960590AC78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8422631-9BBC-4B86-86F1-BE9F813045C5}"/>
              </a:ext>
            </a:extLst>
          </p:cNvPr>
          <p:cNvSpPr txBox="1"/>
          <p:nvPr/>
        </p:nvSpPr>
        <p:spPr>
          <a:xfrm>
            <a:off x="7463696" y="2836143"/>
            <a:ext cx="3864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ちがう比になる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93E77D-52A7-43FA-8B4C-A823585BA730}"/>
              </a:ext>
            </a:extLst>
          </p:cNvPr>
          <p:cNvSpPr/>
          <p:nvPr/>
        </p:nvSpPr>
        <p:spPr>
          <a:xfrm>
            <a:off x="8266679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4516439-FEE7-4942-9CEF-DB5059FE2BD4}"/>
              </a:ext>
            </a:extLst>
          </p:cNvPr>
          <p:cNvSpPr txBox="1"/>
          <p:nvPr/>
        </p:nvSpPr>
        <p:spPr>
          <a:xfrm>
            <a:off x="2126999" y="1838874"/>
            <a:ext cx="39769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FB47F4D-5BFD-4F24-B115-66F07E1F4C73}"/>
              </a:ext>
            </a:extLst>
          </p:cNvPr>
          <p:cNvSpPr txBox="1"/>
          <p:nvPr/>
        </p:nvSpPr>
        <p:spPr>
          <a:xfrm>
            <a:off x="893339" y="4705256"/>
            <a:ext cx="35065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454545"/>
                </a:solidFill>
                <a:latin typeface="“Lucida Grande”"/>
              </a:rPr>
              <a:t>公約数でわる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383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2" grpId="0"/>
      <p:bldP spid="84" grpId="0"/>
      <p:bldP spid="106" grpId="0"/>
      <p:bldP spid="129" grpId="0"/>
      <p:bldP spid="66" grpId="0"/>
      <p:bldP spid="68" grpId="0"/>
      <p:bldP spid="75" grpId="0"/>
      <p:bldP spid="132" grpId="0"/>
      <p:bldP spid="133" grpId="0"/>
      <p:bldP spid="134" grpId="0"/>
      <p:bldP spid="42" grpId="0"/>
      <p:bldP spid="43" grpId="0"/>
      <p:bldP spid="44" grpId="0"/>
      <p:bldP spid="45" grpId="0"/>
      <p:bldP spid="10" grpId="0" animBg="1"/>
      <p:bldP spid="25" grpId="0"/>
      <p:bldP spid="27" grpId="0"/>
      <p:bldP spid="31" grpId="0"/>
      <p:bldP spid="32" grpId="0" animBg="1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012E6C9-70F5-4196-AAC5-8D99C528F317}"/>
              </a:ext>
            </a:extLst>
          </p:cNvPr>
          <p:cNvSpPr txBox="1"/>
          <p:nvPr/>
        </p:nvSpPr>
        <p:spPr>
          <a:xfrm>
            <a:off x="3188337" y="3023159"/>
            <a:ext cx="271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0.9</a:t>
            </a:r>
            <a:r>
              <a:rPr lang="ja-JP" altLang="en-US" sz="4800" dirty="0"/>
              <a:t>：</a:t>
            </a:r>
            <a:r>
              <a:rPr lang="en-US" altLang="ja-JP" sz="4800" dirty="0"/>
              <a:t>7.2</a:t>
            </a:r>
            <a:endParaRPr lang="ja-JP" altLang="en-US" sz="48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20D2EB0-BA4A-4BDC-9299-6360E1D1479A}"/>
              </a:ext>
            </a:extLst>
          </p:cNvPr>
          <p:cNvSpPr txBox="1"/>
          <p:nvPr/>
        </p:nvSpPr>
        <p:spPr>
          <a:xfrm>
            <a:off x="9546567" y="30068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96E3176-C254-4052-8145-65E55BB45851}"/>
              </a:ext>
            </a:extLst>
          </p:cNvPr>
          <p:cNvSpPr txBox="1"/>
          <p:nvPr/>
        </p:nvSpPr>
        <p:spPr>
          <a:xfrm>
            <a:off x="5543416" y="302316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B2988B8-52D1-43F7-B9E2-0CDE89B473F7}"/>
              </a:ext>
            </a:extLst>
          </p:cNvPr>
          <p:cNvSpPr txBox="1"/>
          <p:nvPr/>
        </p:nvSpPr>
        <p:spPr>
          <a:xfrm>
            <a:off x="3475795" y="5063476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4.2</a:t>
            </a:r>
            <a:endParaRPr lang="ja-JP" altLang="en-US" sz="48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75103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FB3E030D-08B9-4E83-8523-4F6842D581C2}"/>
              </a:ext>
            </a:extLst>
          </p:cNvPr>
          <p:cNvGrpSpPr/>
          <p:nvPr/>
        </p:nvGrpSpPr>
        <p:grpSpPr>
          <a:xfrm>
            <a:off x="9055205" y="2916339"/>
            <a:ext cx="1830099" cy="930270"/>
            <a:chOff x="3451655" y="1625172"/>
            <a:chExt cx="1830099" cy="930270"/>
          </a:xfrm>
        </p:grpSpPr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5F6F5289-9C6E-4E13-BD08-494405C38972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288F4FFA-1E3E-4098-B47F-A5790435A10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2645846" y="2398310"/>
            <a:ext cx="37942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0A4CD9D-8622-420A-BCC9-64CC7E0B575D}"/>
              </a:ext>
            </a:extLst>
          </p:cNvPr>
          <p:cNvSpPr txBox="1"/>
          <p:nvPr/>
        </p:nvSpPr>
        <p:spPr>
          <a:xfrm>
            <a:off x="1228466" y="2939624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8E89244-A59C-4CB4-BBC0-F756F57E1AAF}"/>
              </a:ext>
            </a:extLst>
          </p:cNvPr>
          <p:cNvSpPr txBox="1"/>
          <p:nvPr/>
        </p:nvSpPr>
        <p:spPr>
          <a:xfrm>
            <a:off x="1228466" y="4996098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②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CE26E5B-6B5F-4376-8943-E18A6AB6D120}"/>
              </a:ext>
            </a:extLst>
          </p:cNvPr>
          <p:cNvSpPr txBox="1"/>
          <p:nvPr/>
        </p:nvSpPr>
        <p:spPr>
          <a:xfrm>
            <a:off x="6694004" y="304505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D130FC5-E128-4974-BB5A-761328EBCA1A}"/>
              </a:ext>
            </a:extLst>
          </p:cNvPr>
          <p:cNvGrpSpPr/>
          <p:nvPr/>
        </p:nvGrpSpPr>
        <p:grpSpPr>
          <a:xfrm>
            <a:off x="6235815" y="2938307"/>
            <a:ext cx="1927797" cy="930270"/>
            <a:chOff x="3451655" y="1625172"/>
            <a:chExt cx="1927797" cy="930270"/>
          </a:xfrm>
        </p:grpSpPr>
        <p:sp>
          <p:nvSpPr>
            <p:cNvPr id="62" name="四角形: 角を丸くする 61">
              <a:extLst>
                <a:ext uri="{FF2B5EF4-FFF2-40B4-BE49-F238E27FC236}">
                  <a16:creationId xmlns:a16="http://schemas.microsoft.com/office/drawing/2014/main" id="{4104887D-8BAE-4841-9B8E-ADEDD036507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511B3EBC-CC85-497A-9BEE-16B031B45AB7}"/>
                </a:ext>
              </a:extLst>
            </p:cNvPr>
            <p:cNvSpPr/>
            <p:nvPr/>
          </p:nvSpPr>
          <p:spPr>
            <a:xfrm>
              <a:off x="4554253" y="1625172"/>
              <a:ext cx="825199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51DA6D0-67B9-4C30-AC71-8BED1D666FAD}"/>
              </a:ext>
            </a:extLst>
          </p:cNvPr>
          <p:cNvSpPr txBox="1"/>
          <p:nvPr/>
        </p:nvSpPr>
        <p:spPr>
          <a:xfrm>
            <a:off x="8176701" y="301561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5F39FCF-A888-42C8-A531-111962215E08}"/>
              </a:ext>
            </a:extLst>
          </p:cNvPr>
          <p:cNvSpPr txBox="1"/>
          <p:nvPr/>
        </p:nvSpPr>
        <p:spPr>
          <a:xfrm>
            <a:off x="6344160" y="2258716"/>
            <a:ext cx="34558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1540ED2-E268-4785-B4DF-91F4CE94D33B}"/>
              </a:ext>
            </a:extLst>
          </p:cNvPr>
          <p:cNvSpPr txBox="1"/>
          <p:nvPr/>
        </p:nvSpPr>
        <p:spPr>
          <a:xfrm>
            <a:off x="1907886" y="4435326"/>
            <a:ext cx="41106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ABA6E69-DC5A-4681-A757-4BE82561F601}"/>
              </a:ext>
            </a:extLst>
          </p:cNvPr>
          <p:cNvSpPr txBox="1"/>
          <p:nvPr/>
        </p:nvSpPr>
        <p:spPr>
          <a:xfrm>
            <a:off x="5571956" y="4327374"/>
            <a:ext cx="34681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04D6AE9-F8F9-47D0-A435-A5C6C463AA58}"/>
              </a:ext>
            </a:extLst>
          </p:cNvPr>
          <p:cNvSpPr txBox="1"/>
          <p:nvPr/>
        </p:nvSpPr>
        <p:spPr>
          <a:xfrm>
            <a:off x="9413953" y="501643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DB3147A-2C4A-4619-8BBE-55865E7F4E1E}"/>
              </a:ext>
            </a:extLst>
          </p:cNvPr>
          <p:cNvSpPr txBox="1"/>
          <p:nvPr/>
        </p:nvSpPr>
        <p:spPr>
          <a:xfrm>
            <a:off x="5198983" y="506347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49F2736-61BC-4A74-891F-A25D1BCD82D8}"/>
              </a:ext>
            </a:extLst>
          </p:cNvPr>
          <p:cNvSpPr txBox="1"/>
          <p:nvPr/>
        </p:nvSpPr>
        <p:spPr>
          <a:xfrm>
            <a:off x="6561390" y="50546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A69D894-2B9C-42C9-8D66-58BD8E9AD9F1}"/>
              </a:ext>
            </a:extLst>
          </p:cNvPr>
          <p:cNvGrpSpPr/>
          <p:nvPr/>
        </p:nvGrpSpPr>
        <p:grpSpPr>
          <a:xfrm>
            <a:off x="5879958" y="4964203"/>
            <a:ext cx="2152535" cy="930270"/>
            <a:chOff x="3261585" y="1625172"/>
            <a:chExt cx="2152535" cy="930270"/>
          </a:xfrm>
        </p:grpSpPr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1E38E2F-5858-4E84-B28A-2577C3C91A10}"/>
                </a:ext>
              </a:extLst>
            </p:cNvPr>
            <p:cNvSpPr/>
            <p:nvPr/>
          </p:nvSpPr>
          <p:spPr>
            <a:xfrm>
              <a:off x="3261585" y="1632112"/>
              <a:ext cx="917572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E2D3C54A-74D1-421E-94EC-D256BA561BFF}"/>
                </a:ext>
              </a:extLst>
            </p:cNvPr>
            <p:cNvSpPr/>
            <p:nvPr/>
          </p:nvSpPr>
          <p:spPr>
            <a:xfrm>
              <a:off x="4554253" y="1625172"/>
              <a:ext cx="859867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FA369FC-7A0B-41EF-A526-3DAE8D11308F}"/>
              </a:ext>
            </a:extLst>
          </p:cNvPr>
          <p:cNvSpPr txBox="1"/>
          <p:nvPr/>
        </p:nvSpPr>
        <p:spPr>
          <a:xfrm>
            <a:off x="7947604" y="501643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6DC0B56D-C5D4-4F5A-B243-7267449C573B}"/>
              </a:ext>
            </a:extLst>
          </p:cNvPr>
          <p:cNvSpPr txBox="1"/>
          <p:nvPr/>
        </p:nvSpPr>
        <p:spPr>
          <a:xfrm>
            <a:off x="6325952" y="3005077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9</a:t>
            </a:r>
            <a:endParaRPr lang="ja-JP" altLang="en-US" sz="5400" b="1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3F28FFA0-E01D-441F-B570-B966BC15ADBC}"/>
              </a:ext>
            </a:extLst>
          </p:cNvPr>
          <p:cNvSpPr txBox="1"/>
          <p:nvPr/>
        </p:nvSpPr>
        <p:spPr>
          <a:xfrm>
            <a:off x="7260998" y="2985388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/>
              <a:t>72</a:t>
            </a:r>
            <a:endParaRPr lang="ja-JP" altLang="en-US" sz="5400" b="1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53EFD2BF-AE03-470C-8FD5-41AFAF2DE0AF}"/>
              </a:ext>
            </a:extLst>
          </p:cNvPr>
          <p:cNvSpPr txBox="1"/>
          <p:nvPr/>
        </p:nvSpPr>
        <p:spPr>
          <a:xfrm>
            <a:off x="9127790" y="2966602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</a:t>
            </a:r>
            <a:endParaRPr lang="ja-JP" altLang="en-US" sz="5400" b="1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19157EDB-2BE0-4964-8F16-57B9DD965D15}"/>
              </a:ext>
            </a:extLst>
          </p:cNvPr>
          <p:cNvSpPr txBox="1"/>
          <p:nvPr/>
        </p:nvSpPr>
        <p:spPr>
          <a:xfrm>
            <a:off x="10231784" y="2976992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/>
              <a:t>8</a:t>
            </a:r>
            <a:endParaRPr lang="ja-JP" altLang="en-US" sz="54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97E8F53D-B87B-4A6F-B631-F7F2C1534153}"/>
              </a:ext>
            </a:extLst>
          </p:cNvPr>
          <p:cNvSpPr txBox="1"/>
          <p:nvPr/>
        </p:nvSpPr>
        <p:spPr>
          <a:xfrm>
            <a:off x="5880764" y="5032782"/>
            <a:ext cx="10112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60</a:t>
            </a:r>
            <a:endParaRPr lang="ja-JP" altLang="en-US" sz="5400" b="1" dirty="0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23D79B30-8A69-446C-B36E-31BC5DDD732E}"/>
              </a:ext>
            </a:extLst>
          </p:cNvPr>
          <p:cNvSpPr txBox="1"/>
          <p:nvPr/>
        </p:nvSpPr>
        <p:spPr>
          <a:xfrm>
            <a:off x="7111604" y="5017761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42</a:t>
            </a:r>
            <a:endParaRPr lang="ja-JP" altLang="en-US" sz="5400" b="1" dirty="0"/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3A5160CB-0F05-4A19-8EBE-6CE0FDBE6703}"/>
              </a:ext>
            </a:extLst>
          </p:cNvPr>
          <p:cNvGrpSpPr/>
          <p:nvPr/>
        </p:nvGrpSpPr>
        <p:grpSpPr>
          <a:xfrm>
            <a:off x="8668262" y="4890168"/>
            <a:ext cx="2152535" cy="930270"/>
            <a:chOff x="3261585" y="1625172"/>
            <a:chExt cx="2152535" cy="930270"/>
          </a:xfrm>
        </p:grpSpPr>
        <p:sp>
          <p:nvSpPr>
            <p:cNvPr id="139" name="四角形: 角を丸くする 138">
              <a:extLst>
                <a:ext uri="{FF2B5EF4-FFF2-40B4-BE49-F238E27FC236}">
                  <a16:creationId xmlns:a16="http://schemas.microsoft.com/office/drawing/2014/main" id="{4FB97071-FBCB-4A49-A597-BADC68BAD38F}"/>
                </a:ext>
              </a:extLst>
            </p:cNvPr>
            <p:cNvSpPr/>
            <p:nvPr/>
          </p:nvSpPr>
          <p:spPr>
            <a:xfrm>
              <a:off x="3261585" y="1632112"/>
              <a:ext cx="917572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632BEE37-0A6B-4789-9420-2F06E3D27D5A}"/>
                </a:ext>
              </a:extLst>
            </p:cNvPr>
            <p:cNvSpPr/>
            <p:nvPr/>
          </p:nvSpPr>
          <p:spPr>
            <a:xfrm>
              <a:off x="4554253" y="1625172"/>
              <a:ext cx="859867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D24A59EF-76B0-4881-BFCB-D1A21788F43E}"/>
              </a:ext>
            </a:extLst>
          </p:cNvPr>
          <p:cNvSpPr txBox="1"/>
          <p:nvPr/>
        </p:nvSpPr>
        <p:spPr>
          <a:xfrm>
            <a:off x="8666789" y="4949932"/>
            <a:ext cx="986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10</a:t>
            </a:r>
            <a:endParaRPr lang="ja-JP" altLang="en-US" sz="5400" b="1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22153FF-2E25-4D55-928C-62C09E7C5E14}"/>
              </a:ext>
            </a:extLst>
          </p:cNvPr>
          <p:cNvSpPr txBox="1"/>
          <p:nvPr/>
        </p:nvSpPr>
        <p:spPr>
          <a:xfrm>
            <a:off x="10117375" y="4971143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7</a:t>
            </a:r>
            <a:endParaRPr lang="ja-JP" altLang="en-US" sz="54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3D68BF3-87C5-4DDA-82E3-B6ADBBA628F9}"/>
              </a:ext>
            </a:extLst>
          </p:cNvPr>
          <p:cNvSpPr txBox="1"/>
          <p:nvPr/>
        </p:nvSpPr>
        <p:spPr>
          <a:xfrm>
            <a:off x="363172" y="1430945"/>
            <a:ext cx="60575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小数：小数　整数：小数</a:t>
            </a:r>
            <a:endParaRPr lang="ja-JP" altLang="en-US" sz="28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4B72D62-298E-40D1-B0D1-C7C844988EEC}"/>
              </a:ext>
            </a:extLst>
          </p:cNvPr>
          <p:cNvSpPr txBox="1"/>
          <p:nvPr/>
        </p:nvSpPr>
        <p:spPr>
          <a:xfrm>
            <a:off x="7660689" y="1690424"/>
            <a:ext cx="35065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454545"/>
                </a:solidFill>
                <a:latin typeface="“Lucida Grande”"/>
              </a:rPr>
              <a:t>公約数でわる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726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128" grpId="0"/>
      <p:bldP spid="57" grpId="0"/>
      <p:bldP spid="58" grpId="0"/>
      <p:bldP spid="60" grpId="0"/>
      <p:bldP spid="64" grpId="0"/>
      <p:bldP spid="65" grpId="0"/>
      <p:bldP spid="66" grpId="0"/>
      <p:bldP spid="67" grpId="0"/>
      <p:bldP spid="68" grpId="0"/>
      <p:bldP spid="69" grpId="0"/>
      <p:bldP spid="88" grpId="0"/>
      <p:bldP spid="104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724</Words>
  <Application>Microsoft Office PowerPoint</Application>
  <PresentationFormat>ワイド画面</PresentationFormat>
  <Paragraphs>315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“Lucida Grande”</vt:lpstr>
      <vt:lpstr>游ゴシック</vt:lpstr>
      <vt:lpstr>游ゴシック Light</vt:lpstr>
      <vt:lpstr>Arial</vt:lpstr>
      <vt:lpstr>Brush Script Std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S T</cp:lastModifiedBy>
  <cp:revision>86</cp:revision>
  <dcterms:created xsi:type="dcterms:W3CDTF">2021-07-20T06:44:55Z</dcterms:created>
  <dcterms:modified xsi:type="dcterms:W3CDTF">2025-02-11T04:35:25Z</dcterms:modified>
</cp:coreProperties>
</file>